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8" r:id="rId3"/>
    <p:sldId id="267" r:id="rId4"/>
    <p:sldId id="266" r:id="rId5"/>
    <p:sldId id="257" r:id="rId6"/>
    <p:sldId id="268" r:id="rId7"/>
    <p:sldId id="264" r:id="rId8"/>
    <p:sldId id="259" r:id="rId9"/>
    <p:sldId id="269" r:id="rId10"/>
    <p:sldId id="265" r:id="rId11"/>
    <p:sldId id="260" r:id="rId12"/>
    <p:sldId id="261" r:id="rId13"/>
    <p:sldId id="263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 autoAdjust="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B715BF-46AF-4E6E-9D12-11E273FC3AD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42EF5456-5196-491F-BD6F-0F17EF9926C9}">
      <dgm:prSet phldrT="[Text]"/>
      <dgm:spPr/>
      <dgm:t>
        <a:bodyPr/>
        <a:lstStyle/>
        <a:p>
          <a:r>
            <a:rPr lang="en-IN" b="1" i="0" dirty="0"/>
            <a:t>Loading the data</a:t>
          </a:r>
          <a:endParaRPr lang="en-IN" dirty="0"/>
        </a:p>
      </dgm:t>
    </dgm:pt>
    <dgm:pt modelId="{513AAC40-261F-43BE-97B8-203DC4C108B8}" type="parTrans" cxnId="{B90A165D-7E13-4F36-8C78-30FB14934B4C}">
      <dgm:prSet/>
      <dgm:spPr/>
      <dgm:t>
        <a:bodyPr/>
        <a:lstStyle/>
        <a:p>
          <a:endParaRPr lang="en-IN"/>
        </a:p>
      </dgm:t>
    </dgm:pt>
    <dgm:pt modelId="{E1AB5871-E741-4D98-BA59-D55FF5ACCF32}" type="sibTrans" cxnId="{B90A165D-7E13-4F36-8C78-30FB14934B4C}">
      <dgm:prSet/>
      <dgm:spPr/>
      <dgm:t>
        <a:bodyPr/>
        <a:lstStyle/>
        <a:p>
          <a:endParaRPr lang="en-IN"/>
        </a:p>
      </dgm:t>
    </dgm:pt>
    <dgm:pt modelId="{B9704DE8-6398-45E9-9193-E523C1D4D23C}">
      <dgm:prSet phldrT="[Text]"/>
      <dgm:spPr/>
      <dgm:t>
        <a:bodyPr/>
        <a:lstStyle/>
        <a:p>
          <a:r>
            <a:rPr lang="en-IN" b="1" i="0" dirty="0"/>
            <a:t>Building the dataset</a:t>
          </a:r>
        </a:p>
        <a:p>
          <a:r>
            <a:rPr lang="en-IN" dirty="0"/>
            <a:t>And split the dataset into customer, order</a:t>
          </a:r>
        </a:p>
      </dgm:t>
    </dgm:pt>
    <dgm:pt modelId="{3A72F965-BE29-416E-9AB4-C318E72CE1EA}" type="parTrans" cxnId="{4673A9F1-2A2A-402B-A8F5-35D5D7478A64}">
      <dgm:prSet/>
      <dgm:spPr/>
      <dgm:t>
        <a:bodyPr/>
        <a:lstStyle/>
        <a:p>
          <a:endParaRPr lang="en-IN"/>
        </a:p>
      </dgm:t>
    </dgm:pt>
    <dgm:pt modelId="{1F4190D7-A763-4682-B09E-A7E012288C9E}" type="sibTrans" cxnId="{4673A9F1-2A2A-402B-A8F5-35D5D7478A64}">
      <dgm:prSet/>
      <dgm:spPr/>
      <dgm:t>
        <a:bodyPr/>
        <a:lstStyle/>
        <a:p>
          <a:endParaRPr lang="en-IN"/>
        </a:p>
      </dgm:t>
    </dgm:pt>
    <dgm:pt modelId="{0C3B1EAB-F0D2-4A2C-85E6-1ED34D947F5B}">
      <dgm:prSet phldrT="[Text]"/>
      <dgm:spPr/>
      <dgm:t>
        <a:bodyPr/>
        <a:lstStyle/>
        <a:p>
          <a:r>
            <a:rPr lang="en-US" b="1" dirty="0"/>
            <a:t>Data </a:t>
          </a:r>
          <a:r>
            <a:rPr lang="en-US" b="1" dirty="0" err="1"/>
            <a:t>Seggregation</a:t>
          </a:r>
          <a:endParaRPr lang="en-IN" b="1" dirty="0"/>
        </a:p>
      </dgm:t>
    </dgm:pt>
    <dgm:pt modelId="{9A513BEB-C6F6-4A7A-9C14-E318C839216A}" type="parTrans" cxnId="{438A7EAD-FC60-425E-9A3E-E831D9CE81D8}">
      <dgm:prSet/>
      <dgm:spPr/>
      <dgm:t>
        <a:bodyPr/>
        <a:lstStyle/>
        <a:p>
          <a:endParaRPr lang="en-IN"/>
        </a:p>
      </dgm:t>
    </dgm:pt>
    <dgm:pt modelId="{6B252422-AF59-4392-AAE6-A377DAF47EA7}" type="sibTrans" cxnId="{438A7EAD-FC60-425E-9A3E-E831D9CE81D8}">
      <dgm:prSet/>
      <dgm:spPr/>
      <dgm:t>
        <a:bodyPr/>
        <a:lstStyle/>
        <a:p>
          <a:endParaRPr lang="en-IN"/>
        </a:p>
      </dgm:t>
    </dgm:pt>
    <dgm:pt modelId="{07A826B5-D556-47E1-819E-131496B31EC0}">
      <dgm:prSet/>
      <dgm:spPr/>
      <dgm:t>
        <a:bodyPr/>
        <a:lstStyle/>
        <a:p>
          <a:r>
            <a:rPr lang="en-IN" b="1" i="0" dirty="0"/>
            <a:t>Calculate RFM</a:t>
          </a:r>
        </a:p>
      </dgm:t>
    </dgm:pt>
    <dgm:pt modelId="{FFD91632-E294-4CCB-BFED-47EA38869117}" type="parTrans" cxnId="{4A75613A-8D10-4823-9866-38EF29A75A18}">
      <dgm:prSet/>
      <dgm:spPr/>
      <dgm:t>
        <a:bodyPr/>
        <a:lstStyle/>
        <a:p>
          <a:endParaRPr lang="en-IN"/>
        </a:p>
      </dgm:t>
    </dgm:pt>
    <dgm:pt modelId="{CBC2C355-265D-464B-865B-B73A8DFCDE73}" type="sibTrans" cxnId="{4A75613A-8D10-4823-9866-38EF29A75A18}">
      <dgm:prSet/>
      <dgm:spPr/>
      <dgm:t>
        <a:bodyPr/>
        <a:lstStyle/>
        <a:p>
          <a:endParaRPr lang="en-IN"/>
        </a:p>
      </dgm:t>
    </dgm:pt>
    <dgm:pt modelId="{39100D8F-4279-4D12-A9D2-D3953D3C81E9}">
      <dgm:prSet/>
      <dgm:spPr/>
      <dgm:t>
        <a:bodyPr/>
        <a:lstStyle/>
        <a:p>
          <a:r>
            <a:rPr lang="en-US" b="1" i="0" dirty="0"/>
            <a:t>Training a model and evaluating model performance</a:t>
          </a:r>
        </a:p>
      </dgm:t>
    </dgm:pt>
    <dgm:pt modelId="{E7BCB69A-3C05-407B-9C2A-D21265787CD4}" type="parTrans" cxnId="{49619B99-3B0C-4F9B-A0EA-801EF1B4F0DC}">
      <dgm:prSet/>
      <dgm:spPr/>
      <dgm:t>
        <a:bodyPr/>
        <a:lstStyle/>
        <a:p>
          <a:endParaRPr lang="en-IN"/>
        </a:p>
      </dgm:t>
    </dgm:pt>
    <dgm:pt modelId="{AA0ABEFE-48F9-4B0F-9152-12F3B8A7C984}" type="sibTrans" cxnId="{49619B99-3B0C-4F9B-A0EA-801EF1B4F0DC}">
      <dgm:prSet/>
      <dgm:spPr/>
      <dgm:t>
        <a:bodyPr/>
        <a:lstStyle/>
        <a:p>
          <a:endParaRPr lang="en-IN"/>
        </a:p>
      </dgm:t>
    </dgm:pt>
    <dgm:pt modelId="{C2BB26DA-C6F3-4E56-878F-9B7DE7D08068}">
      <dgm:prSet/>
      <dgm:spPr/>
      <dgm:t>
        <a:bodyPr/>
        <a:lstStyle/>
        <a:p>
          <a:r>
            <a:rPr lang="en-US" dirty="0"/>
            <a:t>Plot the Data</a:t>
          </a:r>
          <a:endParaRPr lang="en-IN" dirty="0"/>
        </a:p>
      </dgm:t>
    </dgm:pt>
    <dgm:pt modelId="{66E90B04-265E-4191-9921-BC3D9461DC60}" type="parTrans" cxnId="{FDF992A1-6101-4E2C-91CE-D17866236343}">
      <dgm:prSet/>
      <dgm:spPr/>
      <dgm:t>
        <a:bodyPr/>
        <a:lstStyle/>
        <a:p>
          <a:endParaRPr lang="en-IN"/>
        </a:p>
      </dgm:t>
    </dgm:pt>
    <dgm:pt modelId="{A39CA58F-7541-4A2F-AEC8-A2CAEE598B0C}" type="sibTrans" cxnId="{FDF992A1-6101-4E2C-91CE-D17866236343}">
      <dgm:prSet/>
      <dgm:spPr/>
      <dgm:t>
        <a:bodyPr/>
        <a:lstStyle/>
        <a:p>
          <a:endParaRPr lang="en-IN"/>
        </a:p>
      </dgm:t>
    </dgm:pt>
    <dgm:pt modelId="{B8A962FB-705C-4C67-8EC9-018668362C02}">
      <dgm:prSet/>
      <dgm:spPr/>
      <dgm:t>
        <a:bodyPr/>
        <a:lstStyle/>
        <a:p>
          <a:r>
            <a:rPr lang="en-IN" b="1" i="0"/>
            <a:t>Visualizing the RFM DataFrame</a:t>
          </a:r>
          <a:endParaRPr lang="en-IN" b="1" i="0" dirty="0"/>
        </a:p>
      </dgm:t>
    </dgm:pt>
    <dgm:pt modelId="{AF079125-1DB6-4C54-B0F9-5892D175A8D8}" type="parTrans" cxnId="{15D28EDF-609B-493A-AAFD-95BDE25B7075}">
      <dgm:prSet/>
      <dgm:spPr/>
      <dgm:t>
        <a:bodyPr/>
        <a:lstStyle/>
        <a:p>
          <a:endParaRPr lang="en-IN"/>
        </a:p>
      </dgm:t>
    </dgm:pt>
    <dgm:pt modelId="{C74DA2A1-5774-458C-B83A-CFCDBAAF5757}" type="sibTrans" cxnId="{15D28EDF-609B-493A-AAFD-95BDE25B7075}">
      <dgm:prSet/>
      <dgm:spPr/>
      <dgm:t>
        <a:bodyPr/>
        <a:lstStyle/>
        <a:p>
          <a:endParaRPr lang="en-IN"/>
        </a:p>
      </dgm:t>
    </dgm:pt>
    <dgm:pt modelId="{6B2D110B-9DE9-49FE-8EF6-1CA1D5DE2745}">
      <dgm:prSet/>
      <dgm:spPr/>
      <dgm:t>
        <a:bodyPr/>
        <a:lstStyle/>
        <a:p>
          <a:r>
            <a:rPr lang="en-IN" b="1" i="0"/>
            <a:t>Modeling churn risk</a:t>
          </a:r>
        </a:p>
      </dgm:t>
    </dgm:pt>
    <dgm:pt modelId="{D655C009-06C1-4DD7-AEDE-AAA1E964574D}" type="parTrans" cxnId="{0906AA1C-7AAE-4439-B566-46179DD1C589}">
      <dgm:prSet/>
      <dgm:spPr/>
      <dgm:t>
        <a:bodyPr/>
        <a:lstStyle/>
        <a:p>
          <a:endParaRPr lang="en-IN"/>
        </a:p>
      </dgm:t>
    </dgm:pt>
    <dgm:pt modelId="{54BA7820-40C6-4E60-9838-D51A391281CC}" type="sibTrans" cxnId="{0906AA1C-7AAE-4439-B566-46179DD1C589}">
      <dgm:prSet/>
      <dgm:spPr/>
      <dgm:t>
        <a:bodyPr/>
        <a:lstStyle/>
        <a:p>
          <a:endParaRPr lang="en-IN"/>
        </a:p>
      </dgm:t>
    </dgm:pt>
    <dgm:pt modelId="{2839A29C-4582-44A1-AF03-54793CD9A835}" type="pres">
      <dgm:prSet presAssocID="{AAB715BF-46AF-4E6E-9D12-11E273FC3ADC}" presName="Name0" presStyleCnt="0">
        <dgm:presLayoutVars>
          <dgm:dir/>
          <dgm:resizeHandles val="exact"/>
        </dgm:presLayoutVars>
      </dgm:prSet>
      <dgm:spPr/>
    </dgm:pt>
    <dgm:pt modelId="{68DF4F69-9D4F-454F-8F4D-F47AC8CCFF3D}" type="pres">
      <dgm:prSet presAssocID="{42EF5456-5196-491F-BD6F-0F17EF9926C9}" presName="node" presStyleLbl="node1" presStyleIdx="0" presStyleCnt="8">
        <dgm:presLayoutVars>
          <dgm:bulletEnabled val="1"/>
        </dgm:presLayoutVars>
      </dgm:prSet>
      <dgm:spPr/>
    </dgm:pt>
    <dgm:pt modelId="{29F51706-AAC1-42DB-BE3A-2F98E940A237}" type="pres">
      <dgm:prSet presAssocID="{E1AB5871-E741-4D98-BA59-D55FF5ACCF32}" presName="sibTrans" presStyleLbl="sibTrans2D1" presStyleIdx="0" presStyleCnt="7"/>
      <dgm:spPr/>
    </dgm:pt>
    <dgm:pt modelId="{427DC3EB-BADB-44D1-AD46-46132EFE7737}" type="pres">
      <dgm:prSet presAssocID="{E1AB5871-E741-4D98-BA59-D55FF5ACCF32}" presName="connectorText" presStyleLbl="sibTrans2D1" presStyleIdx="0" presStyleCnt="7"/>
      <dgm:spPr/>
    </dgm:pt>
    <dgm:pt modelId="{260E5D8C-4573-4FDF-B439-1EF7EA59A98F}" type="pres">
      <dgm:prSet presAssocID="{B9704DE8-6398-45E9-9193-E523C1D4D23C}" presName="node" presStyleLbl="node1" presStyleIdx="1" presStyleCnt="8">
        <dgm:presLayoutVars>
          <dgm:bulletEnabled val="1"/>
        </dgm:presLayoutVars>
      </dgm:prSet>
      <dgm:spPr/>
    </dgm:pt>
    <dgm:pt modelId="{8C973378-64EB-4663-8567-76A1FFF529AD}" type="pres">
      <dgm:prSet presAssocID="{1F4190D7-A763-4682-B09E-A7E012288C9E}" presName="sibTrans" presStyleLbl="sibTrans2D1" presStyleIdx="1" presStyleCnt="7"/>
      <dgm:spPr/>
    </dgm:pt>
    <dgm:pt modelId="{7EAD595E-93D1-402D-B5C1-B5BC681EC363}" type="pres">
      <dgm:prSet presAssocID="{1F4190D7-A763-4682-B09E-A7E012288C9E}" presName="connectorText" presStyleLbl="sibTrans2D1" presStyleIdx="1" presStyleCnt="7"/>
      <dgm:spPr/>
    </dgm:pt>
    <dgm:pt modelId="{07C03AFD-A48D-493D-8C76-2335A461FBE4}" type="pres">
      <dgm:prSet presAssocID="{0C3B1EAB-F0D2-4A2C-85E6-1ED34D947F5B}" presName="node" presStyleLbl="node1" presStyleIdx="2" presStyleCnt="8">
        <dgm:presLayoutVars>
          <dgm:bulletEnabled val="1"/>
        </dgm:presLayoutVars>
      </dgm:prSet>
      <dgm:spPr/>
    </dgm:pt>
    <dgm:pt modelId="{68397A47-BC7C-48FE-A8E9-34A9CB9C17F4}" type="pres">
      <dgm:prSet presAssocID="{6B252422-AF59-4392-AAE6-A377DAF47EA7}" presName="sibTrans" presStyleLbl="sibTrans2D1" presStyleIdx="2" presStyleCnt="7"/>
      <dgm:spPr/>
    </dgm:pt>
    <dgm:pt modelId="{11A7F9E4-90E8-4003-91ED-08B43D74D9E6}" type="pres">
      <dgm:prSet presAssocID="{6B252422-AF59-4392-AAE6-A377DAF47EA7}" presName="connectorText" presStyleLbl="sibTrans2D1" presStyleIdx="2" presStyleCnt="7"/>
      <dgm:spPr/>
    </dgm:pt>
    <dgm:pt modelId="{1B517C20-AE55-4D00-BBCC-9558E8DAAF51}" type="pres">
      <dgm:prSet presAssocID="{07A826B5-D556-47E1-819E-131496B31EC0}" presName="node" presStyleLbl="node1" presStyleIdx="3" presStyleCnt="8">
        <dgm:presLayoutVars>
          <dgm:bulletEnabled val="1"/>
        </dgm:presLayoutVars>
      </dgm:prSet>
      <dgm:spPr/>
    </dgm:pt>
    <dgm:pt modelId="{FCA85E95-62AB-40B2-9046-8156612FE29C}" type="pres">
      <dgm:prSet presAssocID="{CBC2C355-265D-464B-865B-B73A8DFCDE73}" presName="sibTrans" presStyleLbl="sibTrans2D1" presStyleIdx="3" presStyleCnt="7"/>
      <dgm:spPr/>
    </dgm:pt>
    <dgm:pt modelId="{273B0EF8-CA37-4511-8F87-9BD782191EAF}" type="pres">
      <dgm:prSet presAssocID="{CBC2C355-265D-464B-865B-B73A8DFCDE73}" presName="connectorText" presStyleLbl="sibTrans2D1" presStyleIdx="3" presStyleCnt="7"/>
      <dgm:spPr/>
    </dgm:pt>
    <dgm:pt modelId="{FD44C158-F2B0-44C4-BCE6-114CFF301ECD}" type="pres">
      <dgm:prSet presAssocID="{B8A962FB-705C-4C67-8EC9-018668362C02}" presName="node" presStyleLbl="node1" presStyleIdx="4" presStyleCnt="8">
        <dgm:presLayoutVars>
          <dgm:bulletEnabled val="1"/>
        </dgm:presLayoutVars>
      </dgm:prSet>
      <dgm:spPr/>
    </dgm:pt>
    <dgm:pt modelId="{C8D767F6-8EFC-45D0-A5B3-C6850060D23C}" type="pres">
      <dgm:prSet presAssocID="{C74DA2A1-5774-458C-B83A-CFCDBAAF5757}" presName="sibTrans" presStyleLbl="sibTrans2D1" presStyleIdx="4" presStyleCnt="7"/>
      <dgm:spPr/>
    </dgm:pt>
    <dgm:pt modelId="{C447F00F-F007-4739-A5BF-5998ADA1DDA7}" type="pres">
      <dgm:prSet presAssocID="{C74DA2A1-5774-458C-B83A-CFCDBAAF5757}" presName="connectorText" presStyleLbl="sibTrans2D1" presStyleIdx="4" presStyleCnt="7"/>
      <dgm:spPr/>
    </dgm:pt>
    <dgm:pt modelId="{47EC5B37-124F-4FC5-96A1-54A78C5B5BAB}" type="pres">
      <dgm:prSet presAssocID="{39100D8F-4279-4D12-A9D2-D3953D3C81E9}" presName="node" presStyleLbl="node1" presStyleIdx="5" presStyleCnt="8">
        <dgm:presLayoutVars>
          <dgm:bulletEnabled val="1"/>
        </dgm:presLayoutVars>
      </dgm:prSet>
      <dgm:spPr/>
    </dgm:pt>
    <dgm:pt modelId="{A6E222ED-74CF-4E6D-BB26-62E1B70D52BE}" type="pres">
      <dgm:prSet presAssocID="{AA0ABEFE-48F9-4B0F-9152-12F3B8A7C984}" presName="sibTrans" presStyleLbl="sibTrans2D1" presStyleIdx="5" presStyleCnt="7"/>
      <dgm:spPr/>
    </dgm:pt>
    <dgm:pt modelId="{9A9023DE-5E85-49A0-8AD9-F71631E02E93}" type="pres">
      <dgm:prSet presAssocID="{AA0ABEFE-48F9-4B0F-9152-12F3B8A7C984}" presName="connectorText" presStyleLbl="sibTrans2D1" presStyleIdx="5" presStyleCnt="7"/>
      <dgm:spPr/>
    </dgm:pt>
    <dgm:pt modelId="{DFB9A574-2FED-48F1-8A6E-899219700F42}" type="pres">
      <dgm:prSet presAssocID="{C2BB26DA-C6F3-4E56-878F-9B7DE7D08068}" presName="node" presStyleLbl="node1" presStyleIdx="6" presStyleCnt="8">
        <dgm:presLayoutVars>
          <dgm:bulletEnabled val="1"/>
        </dgm:presLayoutVars>
      </dgm:prSet>
      <dgm:spPr/>
    </dgm:pt>
    <dgm:pt modelId="{7939124D-D4A0-49EC-97A7-94BABFFE69C9}" type="pres">
      <dgm:prSet presAssocID="{A39CA58F-7541-4A2F-AEC8-A2CAEE598B0C}" presName="sibTrans" presStyleLbl="sibTrans2D1" presStyleIdx="6" presStyleCnt="7"/>
      <dgm:spPr/>
    </dgm:pt>
    <dgm:pt modelId="{C52BF49B-AEF5-402D-8A25-35570F02D885}" type="pres">
      <dgm:prSet presAssocID="{A39CA58F-7541-4A2F-AEC8-A2CAEE598B0C}" presName="connectorText" presStyleLbl="sibTrans2D1" presStyleIdx="6" presStyleCnt="7"/>
      <dgm:spPr/>
    </dgm:pt>
    <dgm:pt modelId="{4D0A2718-E60E-433E-8C97-660E8B9FB27B}" type="pres">
      <dgm:prSet presAssocID="{6B2D110B-9DE9-49FE-8EF6-1CA1D5DE2745}" presName="node" presStyleLbl="node1" presStyleIdx="7" presStyleCnt="8">
        <dgm:presLayoutVars>
          <dgm:bulletEnabled val="1"/>
        </dgm:presLayoutVars>
      </dgm:prSet>
      <dgm:spPr/>
    </dgm:pt>
  </dgm:ptLst>
  <dgm:cxnLst>
    <dgm:cxn modelId="{AC29650B-C187-4581-A348-7E1A155F1D4B}" type="presOf" srcId="{AAB715BF-46AF-4E6E-9D12-11E273FC3ADC}" destId="{2839A29C-4582-44A1-AF03-54793CD9A835}" srcOrd="0" destOrd="0" presId="urn:microsoft.com/office/officeart/2005/8/layout/process1"/>
    <dgm:cxn modelId="{7401F50F-CA55-4612-A1AD-B102BBFBC6A1}" type="presOf" srcId="{42EF5456-5196-491F-BD6F-0F17EF9926C9}" destId="{68DF4F69-9D4F-454F-8F4D-F47AC8CCFF3D}" srcOrd="0" destOrd="0" presId="urn:microsoft.com/office/officeart/2005/8/layout/process1"/>
    <dgm:cxn modelId="{8108B711-3A34-4E95-B928-D3A3A0862A7E}" type="presOf" srcId="{E1AB5871-E741-4D98-BA59-D55FF5ACCF32}" destId="{427DC3EB-BADB-44D1-AD46-46132EFE7737}" srcOrd="1" destOrd="0" presId="urn:microsoft.com/office/officeart/2005/8/layout/process1"/>
    <dgm:cxn modelId="{49DFB212-C968-4069-9874-C1500A3A775D}" type="presOf" srcId="{CBC2C355-265D-464B-865B-B73A8DFCDE73}" destId="{FCA85E95-62AB-40B2-9046-8156612FE29C}" srcOrd="0" destOrd="0" presId="urn:microsoft.com/office/officeart/2005/8/layout/process1"/>
    <dgm:cxn modelId="{0906AA1C-7AAE-4439-B566-46179DD1C589}" srcId="{AAB715BF-46AF-4E6E-9D12-11E273FC3ADC}" destId="{6B2D110B-9DE9-49FE-8EF6-1CA1D5DE2745}" srcOrd="7" destOrd="0" parTransId="{D655C009-06C1-4DD7-AEDE-AAA1E964574D}" sibTransId="{54BA7820-40C6-4E60-9838-D51A391281CC}"/>
    <dgm:cxn modelId="{FD288924-5182-47BB-AD42-A12BAFDEF503}" type="presOf" srcId="{A39CA58F-7541-4A2F-AEC8-A2CAEE598B0C}" destId="{7939124D-D4A0-49EC-97A7-94BABFFE69C9}" srcOrd="0" destOrd="0" presId="urn:microsoft.com/office/officeart/2005/8/layout/process1"/>
    <dgm:cxn modelId="{73E4D12A-D6D3-49CB-91D2-9819FC033DBC}" type="presOf" srcId="{B9704DE8-6398-45E9-9193-E523C1D4D23C}" destId="{260E5D8C-4573-4FDF-B439-1EF7EA59A98F}" srcOrd="0" destOrd="0" presId="urn:microsoft.com/office/officeart/2005/8/layout/process1"/>
    <dgm:cxn modelId="{7AD7FF30-3F6C-4E61-8F87-ED8AF60E4815}" type="presOf" srcId="{0C3B1EAB-F0D2-4A2C-85E6-1ED34D947F5B}" destId="{07C03AFD-A48D-493D-8C76-2335A461FBE4}" srcOrd="0" destOrd="0" presId="urn:microsoft.com/office/officeart/2005/8/layout/process1"/>
    <dgm:cxn modelId="{4A75613A-8D10-4823-9866-38EF29A75A18}" srcId="{AAB715BF-46AF-4E6E-9D12-11E273FC3ADC}" destId="{07A826B5-D556-47E1-819E-131496B31EC0}" srcOrd="3" destOrd="0" parTransId="{FFD91632-E294-4CCB-BFED-47EA38869117}" sibTransId="{CBC2C355-265D-464B-865B-B73A8DFCDE73}"/>
    <dgm:cxn modelId="{B90A165D-7E13-4F36-8C78-30FB14934B4C}" srcId="{AAB715BF-46AF-4E6E-9D12-11E273FC3ADC}" destId="{42EF5456-5196-491F-BD6F-0F17EF9926C9}" srcOrd="0" destOrd="0" parTransId="{513AAC40-261F-43BE-97B8-203DC4C108B8}" sibTransId="{E1AB5871-E741-4D98-BA59-D55FF5ACCF32}"/>
    <dgm:cxn modelId="{391D7360-77D4-485F-A55F-76250E84FA62}" type="presOf" srcId="{6B252422-AF59-4392-AAE6-A377DAF47EA7}" destId="{11A7F9E4-90E8-4003-91ED-08B43D74D9E6}" srcOrd="1" destOrd="0" presId="urn:microsoft.com/office/officeart/2005/8/layout/process1"/>
    <dgm:cxn modelId="{8CC1A261-38C3-4EED-B0D9-036CCD349B47}" type="presOf" srcId="{C74DA2A1-5774-458C-B83A-CFCDBAAF5757}" destId="{C447F00F-F007-4739-A5BF-5998ADA1DDA7}" srcOrd="1" destOrd="0" presId="urn:microsoft.com/office/officeart/2005/8/layout/process1"/>
    <dgm:cxn modelId="{08CD336C-4653-41FD-85A2-D346DD358D93}" type="presOf" srcId="{AA0ABEFE-48F9-4B0F-9152-12F3B8A7C984}" destId="{9A9023DE-5E85-49A0-8AD9-F71631E02E93}" srcOrd="1" destOrd="0" presId="urn:microsoft.com/office/officeart/2005/8/layout/process1"/>
    <dgm:cxn modelId="{20F67D54-0FBB-4DC8-90F6-1CC389BB019D}" type="presOf" srcId="{C2BB26DA-C6F3-4E56-878F-9B7DE7D08068}" destId="{DFB9A574-2FED-48F1-8A6E-899219700F42}" srcOrd="0" destOrd="0" presId="urn:microsoft.com/office/officeart/2005/8/layout/process1"/>
    <dgm:cxn modelId="{D458D078-2FEF-4E8B-8FF0-BB49A16A2690}" type="presOf" srcId="{39100D8F-4279-4D12-A9D2-D3953D3C81E9}" destId="{47EC5B37-124F-4FC5-96A1-54A78C5B5BAB}" srcOrd="0" destOrd="0" presId="urn:microsoft.com/office/officeart/2005/8/layout/process1"/>
    <dgm:cxn modelId="{176BEC59-EBBC-474F-AEAA-04E03F74798C}" type="presOf" srcId="{B8A962FB-705C-4C67-8EC9-018668362C02}" destId="{FD44C158-F2B0-44C4-BCE6-114CFF301ECD}" srcOrd="0" destOrd="0" presId="urn:microsoft.com/office/officeart/2005/8/layout/process1"/>
    <dgm:cxn modelId="{E61B3E96-CC22-43E5-B4E6-0D487BDF7E69}" type="presOf" srcId="{E1AB5871-E741-4D98-BA59-D55FF5ACCF32}" destId="{29F51706-AAC1-42DB-BE3A-2F98E940A237}" srcOrd="0" destOrd="0" presId="urn:microsoft.com/office/officeart/2005/8/layout/process1"/>
    <dgm:cxn modelId="{49619B99-3B0C-4F9B-A0EA-801EF1B4F0DC}" srcId="{AAB715BF-46AF-4E6E-9D12-11E273FC3ADC}" destId="{39100D8F-4279-4D12-A9D2-D3953D3C81E9}" srcOrd="5" destOrd="0" parTransId="{E7BCB69A-3C05-407B-9C2A-D21265787CD4}" sibTransId="{AA0ABEFE-48F9-4B0F-9152-12F3B8A7C984}"/>
    <dgm:cxn modelId="{FDF992A1-6101-4E2C-91CE-D17866236343}" srcId="{AAB715BF-46AF-4E6E-9D12-11E273FC3ADC}" destId="{C2BB26DA-C6F3-4E56-878F-9B7DE7D08068}" srcOrd="6" destOrd="0" parTransId="{66E90B04-265E-4191-9921-BC3D9461DC60}" sibTransId="{A39CA58F-7541-4A2F-AEC8-A2CAEE598B0C}"/>
    <dgm:cxn modelId="{438A7EAD-FC60-425E-9A3E-E831D9CE81D8}" srcId="{AAB715BF-46AF-4E6E-9D12-11E273FC3ADC}" destId="{0C3B1EAB-F0D2-4A2C-85E6-1ED34D947F5B}" srcOrd="2" destOrd="0" parTransId="{9A513BEB-C6F6-4A7A-9C14-E318C839216A}" sibTransId="{6B252422-AF59-4392-AAE6-A377DAF47EA7}"/>
    <dgm:cxn modelId="{7E91C2B0-914D-4E38-8C6C-C1E5B8ACC49E}" type="presOf" srcId="{C74DA2A1-5774-458C-B83A-CFCDBAAF5757}" destId="{C8D767F6-8EFC-45D0-A5B3-C6850060D23C}" srcOrd="0" destOrd="0" presId="urn:microsoft.com/office/officeart/2005/8/layout/process1"/>
    <dgm:cxn modelId="{3486D7B5-6339-4CC1-A4BF-EC428927ACC9}" type="presOf" srcId="{1F4190D7-A763-4682-B09E-A7E012288C9E}" destId="{7EAD595E-93D1-402D-B5C1-B5BC681EC363}" srcOrd="1" destOrd="0" presId="urn:microsoft.com/office/officeart/2005/8/layout/process1"/>
    <dgm:cxn modelId="{0D3050BB-30CD-446E-B8D8-857C49E88950}" type="presOf" srcId="{CBC2C355-265D-464B-865B-B73A8DFCDE73}" destId="{273B0EF8-CA37-4511-8F87-9BD782191EAF}" srcOrd="1" destOrd="0" presId="urn:microsoft.com/office/officeart/2005/8/layout/process1"/>
    <dgm:cxn modelId="{70E2A1C8-BD00-4C4C-ABC8-832532F95D7C}" type="presOf" srcId="{6B252422-AF59-4392-AAE6-A377DAF47EA7}" destId="{68397A47-BC7C-48FE-A8E9-34A9CB9C17F4}" srcOrd="0" destOrd="0" presId="urn:microsoft.com/office/officeart/2005/8/layout/process1"/>
    <dgm:cxn modelId="{4CC9D0D0-FE6C-47D9-8447-F3A27EE450C2}" type="presOf" srcId="{1F4190D7-A763-4682-B09E-A7E012288C9E}" destId="{8C973378-64EB-4663-8567-76A1FFF529AD}" srcOrd="0" destOrd="0" presId="urn:microsoft.com/office/officeart/2005/8/layout/process1"/>
    <dgm:cxn modelId="{3A76F5D6-438D-4A78-927C-0EF51E41477E}" type="presOf" srcId="{A39CA58F-7541-4A2F-AEC8-A2CAEE598B0C}" destId="{C52BF49B-AEF5-402D-8A25-35570F02D885}" srcOrd="1" destOrd="0" presId="urn:microsoft.com/office/officeart/2005/8/layout/process1"/>
    <dgm:cxn modelId="{076A55D8-8FEF-48B9-BA7E-97B32491E42C}" type="presOf" srcId="{AA0ABEFE-48F9-4B0F-9152-12F3B8A7C984}" destId="{A6E222ED-74CF-4E6D-BB26-62E1B70D52BE}" srcOrd="0" destOrd="0" presId="urn:microsoft.com/office/officeart/2005/8/layout/process1"/>
    <dgm:cxn modelId="{15D28EDF-609B-493A-AAFD-95BDE25B7075}" srcId="{AAB715BF-46AF-4E6E-9D12-11E273FC3ADC}" destId="{B8A962FB-705C-4C67-8EC9-018668362C02}" srcOrd="4" destOrd="0" parTransId="{AF079125-1DB6-4C54-B0F9-5892D175A8D8}" sibTransId="{C74DA2A1-5774-458C-B83A-CFCDBAAF5757}"/>
    <dgm:cxn modelId="{E81B18E7-7BCB-4A1D-B9D9-039727D77288}" type="presOf" srcId="{6B2D110B-9DE9-49FE-8EF6-1CA1D5DE2745}" destId="{4D0A2718-E60E-433E-8C97-660E8B9FB27B}" srcOrd="0" destOrd="0" presId="urn:microsoft.com/office/officeart/2005/8/layout/process1"/>
    <dgm:cxn modelId="{4673A9F1-2A2A-402B-A8F5-35D5D7478A64}" srcId="{AAB715BF-46AF-4E6E-9D12-11E273FC3ADC}" destId="{B9704DE8-6398-45E9-9193-E523C1D4D23C}" srcOrd="1" destOrd="0" parTransId="{3A72F965-BE29-416E-9AB4-C318E72CE1EA}" sibTransId="{1F4190D7-A763-4682-B09E-A7E012288C9E}"/>
    <dgm:cxn modelId="{FAB8F5F1-B2B4-43D7-93FC-0B0BCC5F5D86}" type="presOf" srcId="{07A826B5-D556-47E1-819E-131496B31EC0}" destId="{1B517C20-AE55-4D00-BBCC-9558E8DAAF51}" srcOrd="0" destOrd="0" presId="urn:microsoft.com/office/officeart/2005/8/layout/process1"/>
    <dgm:cxn modelId="{94F79E1B-7577-4176-B97A-BD7D9D2AB0C0}" type="presParOf" srcId="{2839A29C-4582-44A1-AF03-54793CD9A835}" destId="{68DF4F69-9D4F-454F-8F4D-F47AC8CCFF3D}" srcOrd="0" destOrd="0" presId="urn:microsoft.com/office/officeart/2005/8/layout/process1"/>
    <dgm:cxn modelId="{E11D780D-AEDA-471E-A05D-0350A7F52DCB}" type="presParOf" srcId="{2839A29C-4582-44A1-AF03-54793CD9A835}" destId="{29F51706-AAC1-42DB-BE3A-2F98E940A237}" srcOrd="1" destOrd="0" presId="urn:microsoft.com/office/officeart/2005/8/layout/process1"/>
    <dgm:cxn modelId="{242613CC-0C6D-481C-88B7-C99CC7A16701}" type="presParOf" srcId="{29F51706-AAC1-42DB-BE3A-2F98E940A237}" destId="{427DC3EB-BADB-44D1-AD46-46132EFE7737}" srcOrd="0" destOrd="0" presId="urn:microsoft.com/office/officeart/2005/8/layout/process1"/>
    <dgm:cxn modelId="{A701C0C2-C86E-4077-BE72-6EB63DBB5EB6}" type="presParOf" srcId="{2839A29C-4582-44A1-AF03-54793CD9A835}" destId="{260E5D8C-4573-4FDF-B439-1EF7EA59A98F}" srcOrd="2" destOrd="0" presId="urn:microsoft.com/office/officeart/2005/8/layout/process1"/>
    <dgm:cxn modelId="{63A64D20-AE94-413D-A422-56DDA07BE9BA}" type="presParOf" srcId="{2839A29C-4582-44A1-AF03-54793CD9A835}" destId="{8C973378-64EB-4663-8567-76A1FFF529AD}" srcOrd="3" destOrd="0" presId="urn:microsoft.com/office/officeart/2005/8/layout/process1"/>
    <dgm:cxn modelId="{C69CE3CE-1A39-4629-9E82-C2B2F547118B}" type="presParOf" srcId="{8C973378-64EB-4663-8567-76A1FFF529AD}" destId="{7EAD595E-93D1-402D-B5C1-B5BC681EC363}" srcOrd="0" destOrd="0" presId="urn:microsoft.com/office/officeart/2005/8/layout/process1"/>
    <dgm:cxn modelId="{C078F7C1-9D04-4416-8F5F-28E39DD2B315}" type="presParOf" srcId="{2839A29C-4582-44A1-AF03-54793CD9A835}" destId="{07C03AFD-A48D-493D-8C76-2335A461FBE4}" srcOrd="4" destOrd="0" presId="urn:microsoft.com/office/officeart/2005/8/layout/process1"/>
    <dgm:cxn modelId="{D24782D2-4709-4FD3-9FA0-E77CA5E73BF9}" type="presParOf" srcId="{2839A29C-4582-44A1-AF03-54793CD9A835}" destId="{68397A47-BC7C-48FE-A8E9-34A9CB9C17F4}" srcOrd="5" destOrd="0" presId="urn:microsoft.com/office/officeart/2005/8/layout/process1"/>
    <dgm:cxn modelId="{DF447748-F31F-43E9-8BA0-DCE403FE8E6E}" type="presParOf" srcId="{68397A47-BC7C-48FE-A8E9-34A9CB9C17F4}" destId="{11A7F9E4-90E8-4003-91ED-08B43D74D9E6}" srcOrd="0" destOrd="0" presId="urn:microsoft.com/office/officeart/2005/8/layout/process1"/>
    <dgm:cxn modelId="{B52B8C81-6A90-46DD-A46F-3ED0D3C19E19}" type="presParOf" srcId="{2839A29C-4582-44A1-AF03-54793CD9A835}" destId="{1B517C20-AE55-4D00-BBCC-9558E8DAAF51}" srcOrd="6" destOrd="0" presId="urn:microsoft.com/office/officeart/2005/8/layout/process1"/>
    <dgm:cxn modelId="{DC365323-4582-45F8-B54F-7E972A097CCB}" type="presParOf" srcId="{2839A29C-4582-44A1-AF03-54793CD9A835}" destId="{FCA85E95-62AB-40B2-9046-8156612FE29C}" srcOrd="7" destOrd="0" presId="urn:microsoft.com/office/officeart/2005/8/layout/process1"/>
    <dgm:cxn modelId="{CA288FE2-D327-4BA5-B9C5-B9DCC160E810}" type="presParOf" srcId="{FCA85E95-62AB-40B2-9046-8156612FE29C}" destId="{273B0EF8-CA37-4511-8F87-9BD782191EAF}" srcOrd="0" destOrd="0" presId="urn:microsoft.com/office/officeart/2005/8/layout/process1"/>
    <dgm:cxn modelId="{22D57E20-8AFE-44D8-B95D-9B52609C8B0E}" type="presParOf" srcId="{2839A29C-4582-44A1-AF03-54793CD9A835}" destId="{FD44C158-F2B0-44C4-BCE6-114CFF301ECD}" srcOrd="8" destOrd="0" presId="urn:microsoft.com/office/officeart/2005/8/layout/process1"/>
    <dgm:cxn modelId="{BB0F0923-6882-484A-8DF2-C9333C1FC2DB}" type="presParOf" srcId="{2839A29C-4582-44A1-AF03-54793CD9A835}" destId="{C8D767F6-8EFC-45D0-A5B3-C6850060D23C}" srcOrd="9" destOrd="0" presId="urn:microsoft.com/office/officeart/2005/8/layout/process1"/>
    <dgm:cxn modelId="{194D023F-FF5E-4855-966C-01E4195C82D5}" type="presParOf" srcId="{C8D767F6-8EFC-45D0-A5B3-C6850060D23C}" destId="{C447F00F-F007-4739-A5BF-5998ADA1DDA7}" srcOrd="0" destOrd="0" presId="urn:microsoft.com/office/officeart/2005/8/layout/process1"/>
    <dgm:cxn modelId="{0464A341-E8B7-4492-B8A1-26BFE7B5D444}" type="presParOf" srcId="{2839A29C-4582-44A1-AF03-54793CD9A835}" destId="{47EC5B37-124F-4FC5-96A1-54A78C5B5BAB}" srcOrd="10" destOrd="0" presId="urn:microsoft.com/office/officeart/2005/8/layout/process1"/>
    <dgm:cxn modelId="{55FDF581-63A6-4391-B3CF-952E820502DB}" type="presParOf" srcId="{2839A29C-4582-44A1-AF03-54793CD9A835}" destId="{A6E222ED-74CF-4E6D-BB26-62E1B70D52BE}" srcOrd="11" destOrd="0" presId="urn:microsoft.com/office/officeart/2005/8/layout/process1"/>
    <dgm:cxn modelId="{459AF49E-D6E1-4C40-91D6-C19827A238DA}" type="presParOf" srcId="{A6E222ED-74CF-4E6D-BB26-62E1B70D52BE}" destId="{9A9023DE-5E85-49A0-8AD9-F71631E02E93}" srcOrd="0" destOrd="0" presId="urn:microsoft.com/office/officeart/2005/8/layout/process1"/>
    <dgm:cxn modelId="{0956290C-4289-4660-AE47-C5706421126E}" type="presParOf" srcId="{2839A29C-4582-44A1-AF03-54793CD9A835}" destId="{DFB9A574-2FED-48F1-8A6E-899219700F42}" srcOrd="12" destOrd="0" presId="urn:microsoft.com/office/officeart/2005/8/layout/process1"/>
    <dgm:cxn modelId="{7B99DD3C-22BF-4EAC-A2BE-92786B75C4C5}" type="presParOf" srcId="{2839A29C-4582-44A1-AF03-54793CD9A835}" destId="{7939124D-D4A0-49EC-97A7-94BABFFE69C9}" srcOrd="13" destOrd="0" presId="urn:microsoft.com/office/officeart/2005/8/layout/process1"/>
    <dgm:cxn modelId="{87C19FFB-1880-4764-906C-42E727937913}" type="presParOf" srcId="{7939124D-D4A0-49EC-97A7-94BABFFE69C9}" destId="{C52BF49B-AEF5-402D-8A25-35570F02D885}" srcOrd="0" destOrd="0" presId="urn:microsoft.com/office/officeart/2005/8/layout/process1"/>
    <dgm:cxn modelId="{7E48DC4A-6CDA-4C5A-905F-F0C692F65FD1}" type="presParOf" srcId="{2839A29C-4582-44A1-AF03-54793CD9A835}" destId="{4D0A2718-E60E-433E-8C97-660E8B9FB27B}" srcOrd="1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2390B9-62E8-4091-A0FE-1242DF6D3353}" type="doc">
      <dgm:prSet loTypeId="urn:microsoft.com/office/officeart/2005/8/layout/process1" loCatId="process" qsTypeId="urn:microsoft.com/office/officeart/2005/8/quickstyle/simple1" qsCatId="simple" csTypeId="urn:microsoft.com/office/officeart/2005/8/colors/accent3_2" csCatId="accent3" phldr="1"/>
      <dgm:spPr/>
    </dgm:pt>
    <dgm:pt modelId="{6CAB6F3C-A0B1-4E4E-86D8-1D17CDB8A17A}">
      <dgm:prSet phldrT="[Text]" custT="1"/>
      <dgm:spPr/>
      <dgm:t>
        <a:bodyPr/>
        <a:lstStyle/>
        <a:p>
          <a:r>
            <a:rPr lang="en-US" sz="1050" dirty="0"/>
            <a:t>Start</a:t>
          </a:r>
          <a:endParaRPr lang="en-IN" sz="1050" dirty="0"/>
        </a:p>
      </dgm:t>
    </dgm:pt>
    <dgm:pt modelId="{05D432AD-7E35-4F6A-8721-949245277D9C}" type="parTrans" cxnId="{D8CE0F5F-2B10-4239-B7FA-01B59FDC9EBE}">
      <dgm:prSet/>
      <dgm:spPr/>
      <dgm:t>
        <a:bodyPr/>
        <a:lstStyle/>
        <a:p>
          <a:endParaRPr lang="en-IN" sz="4000"/>
        </a:p>
      </dgm:t>
    </dgm:pt>
    <dgm:pt modelId="{7500DE1E-744D-4DB0-B900-10BE310BC252}" type="sibTrans" cxnId="{D8CE0F5F-2B10-4239-B7FA-01B59FDC9EBE}">
      <dgm:prSet custT="1"/>
      <dgm:spPr/>
      <dgm:t>
        <a:bodyPr/>
        <a:lstStyle/>
        <a:p>
          <a:endParaRPr lang="en-IN" sz="1000"/>
        </a:p>
      </dgm:t>
    </dgm:pt>
    <dgm:pt modelId="{6B9B869A-6A81-44D5-ADCB-C8B8AC220CB0}">
      <dgm:prSet phldrT="[Text]" custT="1"/>
      <dgm:spPr/>
      <dgm:t>
        <a:bodyPr/>
        <a:lstStyle/>
        <a:p>
          <a:r>
            <a:rPr lang="en-IN" sz="1050" b="1" i="0" dirty="0"/>
            <a:t>Data preparation</a:t>
          </a:r>
        </a:p>
      </dgm:t>
    </dgm:pt>
    <dgm:pt modelId="{87249931-9E56-4C75-9A02-4A423D5E94A1}" type="parTrans" cxnId="{0506743F-2209-4BE5-BF86-193B56D9BB4B}">
      <dgm:prSet/>
      <dgm:spPr/>
      <dgm:t>
        <a:bodyPr/>
        <a:lstStyle/>
        <a:p>
          <a:endParaRPr lang="en-IN" sz="4000"/>
        </a:p>
      </dgm:t>
    </dgm:pt>
    <dgm:pt modelId="{479305D4-5049-4272-A722-F3D50C1CEE82}" type="sibTrans" cxnId="{0506743F-2209-4BE5-BF86-193B56D9BB4B}">
      <dgm:prSet custT="1"/>
      <dgm:spPr/>
      <dgm:t>
        <a:bodyPr/>
        <a:lstStyle/>
        <a:p>
          <a:endParaRPr lang="en-IN" sz="1000"/>
        </a:p>
      </dgm:t>
    </dgm:pt>
    <dgm:pt modelId="{ABD3C711-F234-4DFA-941E-63D63A868F00}">
      <dgm:prSet phldrT="[Text]" custT="1"/>
      <dgm:spPr/>
      <dgm:t>
        <a:bodyPr/>
        <a:lstStyle/>
        <a:p>
          <a:r>
            <a:rPr lang="en-US" sz="1050" b="1" i="0" dirty="0"/>
            <a:t>Create data with user, item, and target field</a:t>
          </a:r>
          <a:endParaRPr lang="en-IN" sz="1050" dirty="0"/>
        </a:p>
      </dgm:t>
    </dgm:pt>
    <dgm:pt modelId="{98D282B1-03C8-49BD-A5DC-BEC67396CD1A}" type="parTrans" cxnId="{C15497FB-467A-4468-B039-88AD25B0A136}">
      <dgm:prSet/>
      <dgm:spPr/>
      <dgm:t>
        <a:bodyPr/>
        <a:lstStyle/>
        <a:p>
          <a:endParaRPr lang="en-IN" sz="4000"/>
        </a:p>
      </dgm:t>
    </dgm:pt>
    <dgm:pt modelId="{C73C9BB6-37FD-4218-9214-AFD6A3D912E1}" type="sibTrans" cxnId="{C15497FB-467A-4468-B039-88AD25B0A136}">
      <dgm:prSet custT="1"/>
      <dgm:spPr/>
      <dgm:t>
        <a:bodyPr/>
        <a:lstStyle/>
        <a:p>
          <a:endParaRPr lang="en-IN" sz="1000"/>
        </a:p>
      </dgm:t>
    </dgm:pt>
    <dgm:pt modelId="{0812DF65-1FFF-4351-807D-1B3EAA616DF9}">
      <dgm:prSet custT="1"/>
      <dgm:spPr/>
      <dgm:t>
        <a:bodyPr/>
        <a:lstStyle/>
        <a:p>
          <a:r>
            <a:rPr lang="en-IN" sz="1050" b="1" i="0"/>
            <a:t>Load data</a:t>
          </a:r>
        </a:p>
      </dgm:t>
    </dgm:pt>
    <dgm:pt modelId="{AD5823A0-82EB-497B-B283-30D1F8B7DB55}" type="parTrans" cxnId="{974BA204-C716-48A5-8CD1-0AEB28632226}">
      <dgm:prSet/>
      <dgm:spPr/>
      <dgm:t>
        <a:bodyPr/>
        <a:lstStyle/>
        <a:p>
          <a:endParaRPr lang="en-IN" sz="4000"/>
        </a:p>
      </dgm:t>
    </dgm:pt>
    <dgm:pt modelId="{28B1A9B4-74C7-4A3B-AE36-EF31E9F7EAD1}" type="sibTrans" cxnId="{974BA204-C716-48A5-8CD1-0AEB28632226}">
      <dgm:prSet custT="1"/>
      <dgm:spPr/>
      <dgm:t>
        <a:bodyPr/>
        <a:lstStyle/>
        <a:p>
          <a:endParaRPr lang="en-IN" sz="1000"/>
        </a:p>
      </dgm:t>
    </dgm:pt>
    <dgm:pt modelId="{468ACC64-6CD8-4287-9879-1EE3FBFF0AC9}">
      <dgm:prSet custT="1"/>
      <dgm:spPr/>
      <dgm:t>
        <a:bodyPr/>
        <a:lstStyle/>
        <a:p>
          <a:r>
            <a:rPr lang="en-IN" sz="1050" b="1" i="0" dirty="0"/>
            <a:t>Create dummy (</a:t>
          </a:r>
          <a:r>
            <a:rPr lang="en-US" sz="1050" b="0" i="0" dirty="0"/>
            <a:t>Dummy for marking whether a customer bought that item or not)</a:t>
          </a:r>
          <a:endParaRPr lang="en-IN" sz="1050" b="1" i="0" dirty="0"/>
        </a:p>
      </dgm:t>
    </dgm:pt>
    <dgm:pt modelId="{6D6CB1CF-E586-45DB-A5A5-A9EC4D2DB44D}" type="parTrans" cxnId="{DDCCAB8E-9549-424F-8DB0-22965F3FFBF0}">
      <dgm:prSet/>
      <dgm:spPr/>
      <dgm:t>
        <a:bodyPr/>
        <a:lstStyle/>
        <a:p>
          <a:endParaRPr lang="en-IN" sz="4000"/>
        </a:p>
      </dgm:t>
    </dgm:pt>
    <dgm:pt modelId="{F24831BA-8100-49A7-91B5-3335192432FC}" type="sibTrans" cxnId="{DDCCAB8E-9549-424F-8DB0-22965F3FFBF0}">
      <dgm:prSet custT="1"/>
      <dgm:spPr/>
      <dgm:t>
        <a:bodyPr/>
        <a:lstStyle/>
        <a:p>
          <a:endParaRPr lang="en-IN" sz="1000"/>
        </a:p>
      </dgm:t>
    </dgm:pt>
    <dgm:pt modelId="{8FBBDD66-6546-4F47-8379-6F4787FE43BF}">
      <dgm:prSet custT="1"/>
      <dgm:spPr/>
      <dgm:t>
        <a:bodyPr/>
        <a:lstStyle/>
        <a:p>
          <a:r>
            <a:rPr lang="en-US" sz="1050" b="1" i="0"/>
            <a:t>Normalize item values across users</a:t>
          </a:r>
        </a:p>
      </dgm:t>
    </dgm:pt>
    <dgm:pt modelId="{E88CC1C3-EA31-4369-B4A2-E17C890DBCFE}" type="parTrans" cxnId="{46BBA764-99D0-495F-8B24-42976B9933C4}">
      <dgm:prSet/>
      <dgm:spPr/>
      <dgm:t>
        <a:bodyPr/>
        <a:lstStyle/>
        <a:p>
          <a:endParaRPr lang="en-IN" sz="4000"/>
        </a:p>
      </dgm:t>
    </dgm:pt>
    <dgm:pt modelId="{41DC6D0B-A45D-4A9D-A926-9C9B6687BC4A}" type="sibTrans" cxnId="{46BBA764-99D0-495F-8B24-42976B9933C4}">
      <dgm:prSet custT="1"/>
      <dgm:spPr/>
      <dgm:t>
        <a:bodyPr/>
        <a:lstStyle/>
        <a:p>
          <a:endParaRPr lang="en-IN" sz="1000"/>
        </a:p>
      </dgm:t>
    </dgm:pt>
    <dgm:pt modelId="{120305E5-A30C-4A6F-B48E-5EFED28B5C93}">
      <dgm:prSet custT="1"/>
      <dgm:spPr/>
      <dgm:t>
        <a:bodyPr/>
        <a:lstStyle/>
        <a:p>
          <a:r>
            <a:rPr lang="en-US" sz="1050" b="1" i="0"/>
            <a:t>Split train and test set</a:t>
          </a:r>
        </a:p>
      </dgm:t>
    </dgm:pt>
    <dgm:pt modelId="{4768D80A-0902-47AB-950C-277D586CCE05}" type="parTrans" cxnId="{8E4310A5-4C1A-474E-845E-81A65E793385}">
      <dgm:prSet/>
      <dgm:spPr/>
      <dgm:t>
        <a:bodyPr/>
        <a:lstStyle/>
        <a:p>
          <a:endParaRPr lang="en-IN" sz="4000"/>
        </a:p>
      </dgm:t>
    </dgm:pt>
    <dgm:pt modelId="{D280881C-8762-4ACE-A962-CC21D1E8CA0B}" type="sibTrans" cxnId="{8E4310A5-4C1A-474E-845E-81A65E793385}">
      <dgm:prSet custT="1"/>
      <dgm:spPr/>
      <dgm:t>
        <a:bodyPr/>
        <a:lstStyle/>
        <a:p>
          <a:endParaRPr lang="en-IN" sz="1000"/>
        </a:p>
      </dgm:t>
    </dgm:pt>
    <dgm:pt modelId="{6BB4A222-5E7B-47E8-B5C4-82980287A0DF}">
      <dgm:prSet custT="1"/>
      <dgm:spPr/>
      <dgm:t>
        <a:bodyPr/>
        <a:lstStyle/>
        <a:p>
          <a:r>
            <a:rPr lang="en-US" sz="1050" b="1" i="0"/>
            <a:t>Define Models using Turicreate library</a:t>
          </a:r>
        </a:p>
      </dgm:t>
    </dgm:pt>
    <dgm:pt modelId="{C7D1EE4E-AD05-4737-9078-FDCBA2CF1353}" type="parTrans" cxnId="{CB4BD642-6426-45ED-9F13-4419F7FB33DF}">
      <dgm:prSet/>
      <dgm:spPr/>
      <dgm:t>
        <a:bodyPr/>
        <a:lstStyle/>
        <a:p>
          <a:endParaRPr lang="en-IN" sz="4000"/>
        </a:p>
      </dgm:t>
    </dgm:pt>
    <dgm:pt modelId="{526E1E4C-CF56-414A-808A-1C906E35905B}" type="sibTrans" cxnId="{CB4BD642-6426-45ED-9F13-4419F7FB33DF}">
      <dgm:prSet custT="1"/>
      <dgm:spPr/>
      <dgm:t>
        <a:bodyPr/>
        <a:lstStyle/>
        <a:p>
          <a:endParaRPr lang="en-IN" sz="1000"/>
        </a:p>
      </dgm:t>
    </dgm:pt>
    <dgm:pt modelId="{22265BD2-B4D2-42E7-9FC4-2EF0C5CA2EE3}">
      <dgm:prSet custT="1"/>
      <dgm:spPr/>
      <dgm:t>
        <a:bodyPr/>
        <a:lstStyle/>
        <a:p>
          <a:r>
            <a:rPr lang="en-IN" sz="1050" b="1" i="0" dirty="0"/>
            <a:t>Popularity Model identified</a:t>
          </a:r>
        </a:p>
      </dgm:t>
    </dgm:pt>
    <dgm:pt modelId="{D62E508C-8BA0-42FB-8748-476E9CFB10B0}" type="parTrans" cxnId="{628FFE92-195A-41DE-B4A5-ED15DB4883B7}">
      <dgm:prSet/>
      <dgm:spPr/>
      <dgm:t>
        <a:bodyPr/>
        <a:lstStyle/>
        <a:p>
          <a:endParaRPr lang="en-IN" sz="4000"/>
        </a:p>
      </dgm:t>
    </dgm:pt>
    <dgm:pt modelId="{03833D04-55EE-4C8F-BEE5-B6155F0C4EBF}" type="sibTrans" cxnId="{628FFE92-195A-41DE-B4A5-ED15DB4883B7}">
      <dgm:prSet custT="1"/>
      <dgm:spPr/>
      <dgm:t>
        <a:bodyPr/>
        <a:lstStyle/>
        <a:p>
          <a:endParaRPr lang="en-IN" sz="1000"/>
        </a:p>
      </dgm:t>
    </dgm:pt>
    <dgm:pt modelId="{FFC7D1B6-32DB-4D7B-96D3-3EAE8FC8D2BA}">
      <dgm:prSet custT="1"/>
      <dgm:spPr/>
      <dgm:t>
        <a:bodyPr/>
        <a:lstStyle/>
        <a:p>
          <a:r>
            <a:rPr lang="en-IN" sz="1050" b="1" i="0" dirty="0" err="1"/>
            <a:t>ImplementCollaborative</a:t>
          </a:r>
          <a:r>
            <a:rPr lang="en-IN" sz="1050" b="1" i="0" dirty="0"/>
            <a:t> Filtering Model</a:t>
          </a:r>
        </a:p>
      </dgm:t>
    </dgm:pt>
    <dgm:pt modelId="{068EED22-D701-4552-85F6-7D77B547B843}" type="parTrans" cxnId="{94C75B6B-754A-410C-BD46-6F86F3017FB6}">
      <dgm:prSet/>
      <dgm:spPr/>
      <dgm:t>
        <a:bodyPr/>
        <a:lstStyle/>
        <a:p>
          <a:endParaRPr lang="en-IN" sz="4000"/>
        </a:p>
      </dgm:t>
    </dgm:pt>
    <dgm:pt modelId="{D691467E-C79C-45A2-81A8-6E730D344DC5}" type="sibTrans" cxnId="{94C75B6B-754A-410C-BD46-6F86F3017FB6}">
      <dgm:prSet/>
      <dgm:spPr/>
      <dgm:t>
        <a:bodyPr/>
        <a:lstStyle/>
        <a:p>
          <a:endParaRPr lang="en-IN" sz="4000"/>
        </a:p>
      </dgm:t>
    </dgm:pt>
    <dgm:pt modelId="{BE58F1A2-DF3D-46D4-A603-CD005C2D0428}" type="pres">
      <dgm:prSet presAssocID="{422390B9-62E8-4091-A0FE-1242DF6D3353}" presName="Name0" presStyleCnt="0">
        <dgm:presLayoutVars>
          <dgm:dir/>
          <dgm:resizeHandles val="exact"/>
        </dgm:presLayoutVars>
      </dgm:prSet>
      <dgm:spPr/>
    </dgm:pt>
    <dgm:pt modelId="{892A7924-A917-4767-A340-4DAE730B689E}" type="pres">
      <dgm:prSet presAssocID="{6CAB6F3C-A0B1-4E4E-86D8-1D17CDB8A17A}" presName="node" presStyleLbl="node1" presStyleIdx="0" presStyleCnt="10">
        <dgm:presLayoutVars>
          <dgm:bulletEnabled val="1"/>
        </dgm:presLayoutVars>
      </dgm:prSet>
      <dgm:spPr/>
    </dgm:pt>
    <dgm:pt modelId="{51D76180-EA3C-40E5-91AA-970EAD44D558}" type="pres">
      <dgm:prSet presAssocID="{7500DE1E-744D-4DB0-B900-10BE310BC252}" presName="sibTrans" presStyleLbl="sibTrans2D1" presStyleIdx="0" presStyleCnt="9"/>
      <dgm:spPr/>
    </dgm:pt>
    <dgm:pt modelId="{970217B2-55F6-42C6-AFC2-5513E7ADA3D2}" type="pres">
      <dgm:prSet presAssocID="{7500DE1E-744D-4DB0-B900-10BE310BC252}" presName="connectorText" presStyleLbl="sibTrans2D1" presStyleIdx="0" presStyleCnt="9"/>
      <dgm:spPr/>
    </dgm:pt>
    <dgm:pt modelId="{0FEFD485-5134-48C5-AD7E-E0488549050A}" type="pres">
      <dgm:prSet presAssocID="{0812DF65-1FFF-4351-807D-1B3EAA616DF9}" presName="node" presStyleLbl="node1" presStyleIdx="1" presStyleCnt="10">
        <dgm:presLayoutVars>
          <dgm:bulletEnabled val="1"/>
        </dgm:presLayoutVars>
      </dgm:prSet>
      <dgm:spPr/>
    </dgm:pt>
    <dgm:pt modelId="{141DE6CE-044F-4B84-B8B7-D53AB1BC1A59}" type="pres">
      <dgm:prSet presAssocID="{28B1A9B4-74C7-4A3B-AE36-EF31E9F7EAD1}" presName="sibTrans" presStyleLbl="sibTrans2D1" presStyleIdx="1" presStyleCnt="9"/>
      <dgm:spPr/>
    </dgm:pt>
    <dgm:pt modelId="{5ED33C96-48F6-4545-9906-4CD9196AFC94}" type="pres">
      <dgm:prSet presAssocID="{28B1A9B4-74C7-4A3B-AE36-EF31E9F7EAD1}" presName="connectorText" presStyleLbl="sibTrans2D1" presStyleIdx="1" presStyleCnt="9"/>
      <dgm:spPr/>
    </dgm:pt>
    <dgm:pt modelId="{ED76A674-D54C-4F0F-B49B-1EB64EF8B809}" type="pres">
      <dgm:prSet presAssocID="{6B9B869A-6A81-44D5-ADCB-C8B8AC220CB0}" presName="node" presStyleLbl="node1" presStyleIdx="2" presStyleCnt="10">
        <dgm:presLayoutVars>
          <dgm:bulletEnabled val="1"/>
        </dgm:presLayoutVars>
      </dgm:prSet>
      <dgm:spPr/>
    </dgm:pt>
    <dgm:pt modelId="{6C5065AC-2557-4A76-A47E-3BF042318A64}" type="pres">
      <dgm:prSet presAssocID="{479305D4-5049-4272-A722-F3D50C1CEE82}" presName="sibTrans" presStyleLbl="sibTrans2D1" presStyleIdx="2" presStyleCnt="9"/>
      <dgm:spPr/>
    </dgm:pt>
    <dgm:pt modelId="{CD8CBB39-2969-49CA-A7D2-9904EB2EE4AD}" type="pres">
      <dgm:prSet presAssocID="{479305D4-5049-4272-A722-F3D50C1CEE82}" presName="connectorText" presStyleLbl="sibTrans2D1" presStyleIdx="2" presStyleCnt="9"/>
      <dgm:spPr/>
    </dgm:pt>
    <dgm:pt modelId="{172E3C38-167B-48AB-B211-3BFAB3782CD5}" type="pres">
      <dgm:prSet presAssocID="{ABD3C711-F234-4DFA-941E-63D63A868F00}" presName="node" presStyleLbl="node1" presStyleIdx="3" presStyleCnt="10">
        <dgm:presLayoutVars>
          <dgm:bulletEnabled val="1"/>
        </dgm:presLayoutVars>
      </dgm:prSet>
      <dgm:spPr/>
    </dgm:pt>
    <dgm:pt modelId="{2B739053-9A7F-440F-ACF9-1FDB40B11136}" type="pres">
      <dgm:prSet presAssocID="{C73C9BB6-37FD-4218-9214-AFD6A3D912E1}" presName="sibTrans" presStyleLbl="sibTrans2D1" presStyleIdx="3" presStyleCnt="9"/>
      <dgm:spPr/>
    </dgm:pt>
    <dgm:pt modelId="{0160824A-E978-4975-BF31-CADDBBDF6E54}" type="pres">
      <dgm:prSet presAssocID="{C73C9BB6-37FD-4218-9214-AFD6A3D912E1}" presName="connectorText" presStyleLbl="sibTrans2D1" presStyleIdx="3" presStyleCnt="9"/>
      <dgm:spPr/>
    </dgm:pt>
    <dgm:pt modelId="{351F86AA-EF96-4621-A5E3-3CC584702323}" type="pres">
      <dgm:prSet presAssocID="{468ACC64-6CD8-4287-9879-1EE3FBFF0AC9}" presName="node" presStyleLbl="node1" presStyleIdx="4" presStyleCnt="10">
        <dgm:presLayoutVars>
          <dgm:bulletEnabled val="1"/>
        </dgm:presLayoutVars>
      </dgm:prSet>
      <dgm:spPr/>
    </dgm:pt>
    <dgm:pt modelId="{2B2F5813-36A3-45AB-9AD0-3E472F0012E3}" type="pres">
      <dgm:prSet presAssocID="{F24831BA-8100-49A7-91B5-3335192432FC}" presName="sibTrans" presStyleLbl="sibTrans2D1" presStyleIdx="4" presStyleCnt="9"/>
      <dgm:spPr/>
    </dgm:pt>
    <dgm:pt modelId="{850BFE4E-7A21-4541-8EFF-9FBCE0CDDD09}" type="pres">
      <dgm:prSet presAssocID="{F24831BA-8100-49A7-91B5-3335192432FC}" presName="connectorText" presStyleLbl="sibTrans2D1" presStyleIdx="4" presStyleCnt="9"/>
      <dgm:spPr/>
    </dgm:pt>
    <dgm:pt modelId="{9717410D-0CA3-40FB-9F48-4F232A78FA61}" type="pres">
      <dgm:prSet presAssocID="{8FBBDD66-6546-4F47-8379-6F4787FE43BF}" presName="node" presStyleLbl="node1" presStyleIdx="5" presStyleCnt="10">
        <dgm:presLayoutVars>
          <dgm:bulletEnabled val="1"/>
        </dgm:presLayoutVars>
      </dgm:prSet>
      <dgm:spPr/>
    </dgm:pt>
    <dgm:pt modelId="{B093301F-2176-4EB3-8143-4F8C5A186EAE}" type="pres">
      <dgm:prSet presAssocID="{41DC6D0B-A45D-4A9D-A926-9C9B6687BC4A}" presName="sibTrans" presStyleLbl="sibTrans2D1" presStyleIdx="5" presStyleCnt="9"/>
      <dgm:spPr/>
    </dgm:pt>
    <dgm:pt modelId="{27D9B5C8-4C41-44C0-BBF1-DE1BF4A6B477}" type="pres">
      <dgm:prSet presAssocID="{41DC6D0B-A45D-4A9D-A926-9C9B6687BC4A}" presName="connectorText" presStyleLbl="sibTrans2D1" presStyleIdx="5" presStyleCnt="9"/>
      <dgm:spPr/>
    </dgm:pt>
    <dgm:pt modelId="{9F1FD94F-D026-45D8-A601-A1170BD61443}" type="pres">
      <dgm:prSet presAssocID="{120305E5-A30C-4A6F-B48E-5EFED28B5C93}" presName="node" presStyleLbl="node1" presStyleIdx="6" presStyleCnt="10">
        <dgm:presLayoutVars>
          <dgm:bulletEnabled val="1"/>
        </dgm:presLayoutVars>
      </dgm:prSet>
      <dgm:spPr/>
    </dgm:pt>
    <dgm:pt modelId="{D8EC4916-5010-4FB3-8E22-A0B24A7A24C6}" type="pres">
      <dgm:prSet presAssocID="{D280881C-8762-4ACE-A962-CC21D1E8CA0B}" presName="sibTrans" presStyleLbl="sibTrans2D1" presStyleIdx="6" presStyleCnt="9"/>
      <dgm:spPr/>
    </dgm:pt>
    <dgm:pt modelId="{42302AB8-1F65-437D-B17D-190F841FA29E}" type="pres">
      <dgm:prSet presAssocID="{D280881C-8762-4ACE-A962-CC21D1E8CA0B}" presName="connectorText" presStyleLbl="sibTrans2D1" presStyleIdx="6" presStyleCnt="9"/>
      <dgm:spPr/>
    </dgm:pt>
    <dgm:pt modelId="{A938FAE5-A799-44D6-93F7-56DEF2D66477}" type="pres">
      <dgm:prSet presAssocID="{6BB4A222-5E7B-47E8-B5C4-82980287A0DF}" presName="node" presStyleLbl="node1" presStyleIdx="7" presStyleCnt="10">
        <dgm:presLayoutVars>
          <dgm:bulletEnabled val="1"/>
        </dgm:presLayoutVars>
      </dgm:prSet>
      <dgm:spPr/>
    </dgm:pt>
    <dgm:pt modelId="{31377807-632A-4D28-90F0-7C904355B3F8}" type="pres">
      <dgm:prSet presAssocID="{526E1E4C-CF56-414A-808A-1C906E35905B}" presName="sibTrans" presStyleLbl="sibTrans2D1" presStyleIdx="7" presStyleCnt="9"/>
      <dgm:spPr/>
    </dgm:pt>
    <dgm:pt modelId="{A2AE07D7-1237-4B16-8C27-F0A453F357EA}" type="pres">
      <dgm:prSet presAssocID="{526E1E4C-CF56-414A-808A-1C906E35905B}" presName="connectorText" presStyleLbl="sibTrans2D1" presStyleIdx="7" presStyleCnt="9"/>
      <dgm:spPr/>
    </dgm:pt>
    <dgm:pt modelId="{A67A24FF-A7D1-4813-BA23-A3C6825D8A97}" type="pres">
      <dgm:prSet presAssocID="{22265BD2-B4D2-42E7-9FC4-2EF0C5CA2EE3}" presName="node" presStyleLbl="node1" presStyleIdx="8" presStyleCnt="10">
        <dgm:presLayoutVars>
          <dgm:bulletEnabled val="1"/>
        </dgm:presLayoutVars>
      </dgm:prSet>
      <dgm:spPr/>
    </dgm:pt>
    <dgm:pt modelId="{E382C3CD-2F1E-4BBC-80BB-E88D7326C073}" type="pres">
      <dgm:prSet presAssocID="{03833D04-55EE-4C8F-BEE5-B6155F0C4EBF}" presName="sibTrans" presStyleLbl="sibTrans2D1" presStyleIdx="8" presStyleCnt="9"/>
      <dgm:spPr/>
    </dgm:pt>
    <dgm:pt modelId="{4ABE51D8-22E4-4721-BF36-2DAF20EDF961}" type="pres">
      <dgm:prSet presAssocID="{03833D04-55EE-4C8F-BEE5-B6155F0C4EBF}" presName="connectorText" presStyleLbl="sibTrans2D1" presStyleIdx="8" presStyleCnt="9"/>
      <dgm:spPr/>
    </dgm:pt>
    <dgm:pt modelId="{B4507304-D782-4838-A636-D93D0668048B}" type="pres">
      <dgm:prSet presAssocID="{FFC7D1B6-32DB-4D7B-96D3-3EAE8FC8D2BA}" presName="node" presStyleLbl="node1" presStyleIdx="9" presStyleCnt="10">
        <dgm:presLayoutVars>
          <dgm:bulletEnabled val="1"/>
        </dgm:presLayoutVars>
      </dgm:prSet>
      <dgm:spPr/>
    </dgm:pt>
  </dgm:ptLst>
  <dgm:cxnLst>
    <dgm:cxn modelId="{D102E501-32A8-4CA1-B696-8EA0B212AC15}" type="presOf" srcId="{120305E5-A30C-4A6F-B48E-5EFED28B5C93}" destId="{9F1FD94F-D026-45D8-A601-A1170BD61443}" srcOrd="0" destOrd="0" presId="urn:microsoft.com/office/officeart/2005/8/layout/process1"/>
    <dgm:cxn modelId="{DFBF5A02-F2FB-47C4-9912-36F8B9C20DE2}" type="presOf" srcId="{6CAB6F3C-A0B1-4E4E-86D8-1D17CDB8A17A}" destId="{892A7924-A917-4767-A340-4DAE730B689E}" srcOrd="0" destOrd="0" presId="urn:microsoft.com/office/officeart/2005/8/layout/process1"/>
    <dgm:cxn modelId="{BB1EFD02-FA8A-47D5-B14E-235A35B6843C}" type="presOf" srcId="{479305D4-5049-4272-A722-F3D50C1CEE82}" destId="{6C5065AC-2557-4A76-A47E-3BF042318A64}" srcOrd="0" destOrd="0" presId="urn:microsoft.com/office/officeart/2005/8/layout/process1"/>
    <dgm:cxn modelId="{974BA204-C716-48A5-8CD1-0AEB28632226}" srcId="{422390B9-62E8-4091-A0FE-1242DF6D3353}" destId="{0812DF65-1FFF-4351-807D-1B3EAA616DF9}" srcOrd="1" destOrd="0" parTransId="{AD5823A0-82EB-497B-B283-30D1F8B7DB55}" sibTransId="{28B1A9B4-74C7-4A3B-AE36-EF31E9F7EAD1}"/>
    <dgm:cxn modelId="{7303950D-9FB1-48F8-984C-01C4583D8309}" type="presOf" srcId="{F24831BA-8100-49A7-91B5-3335192432FC}" destId="{850BFE4E-7A21-4541-8EFF-9FBCE0CDDD09}" srcOrd="1" destOrd="0" presId="urn:microsoft.com/office/officeart/2005/8/layout/process1"/>
    <dgm:cxn modelId="{27372810-263A-4C29-8490-1EADDF991C72}" type="presOf" srcId="{6BB4A222-5E7B-47E8-B5C4-82980287A0DF}" destId="{A938FAE5-A799-44D6-93F7-56DEF2D66477}" srcOrd="0" destOrd="0" presId="urn:microsoft.com/office/officeart/2005/8/layout/process1"/>
    <dgm:cxn modelId="{25978822-0436-40E6-88C5-95ACE2101A36}" type="presOf" srcId="{ABD3C711-F234-4DFA-941E-63D63A868F00}" destId="{172E3C38-167B-48AB-B211-3BFAB3782CD5}" srcOrd="0" destOrd="0" presId="urn:microsoft.com/office/officeart/2005/8/layout/process1"/>
    <dgm:cxn modelId="{DFC44031-5872-4CE7-8C4C-AF255444A3BB}" type="presOf" srcId="{28B1A9B4-74C7-4A3B-AE36-EF31E9F7EAD1}" destId="{5ED33C96-48F6-4545-9906-4CD9196AFC94}" srcOrd="1" destOrd="0" presId="urn:microsoft.com/office/officeart/2005/8/layout/process1"/>
    <dgm:cxn modelId="{6711C231-500F-4D62-9A14-0F517BCB3A0C}" type="presOf" srcId="{D280881C-8762-4ACE-A962-CC21D1E8CA0B}" destId="{42302AB8-1F65-437D-B17D-190F841FA29E}" srcOrd="1" destOrd="0" presId="urn:microsoft.com/office/officeart/2005/8/layout/process1"/>
    <dgm:cxn modelId="{0506743F-2209-4BE5-BF86-193B56D9BB4B}" srcId="{422390B9-62E8-4091-A0FE-1242DF6D3353}" destId="{6B9B869A-6A81-44D5-ADCB-C8B8AC220CB0}" srcOrd="2" destOrd="0" parTransId="{87249931-9E56-4C75-9A02-4A423D5E94A1}" sibTransId="{479305D4-5049-4272-A722-F3D50C1CEE82}"/>
    <dgm:cxn modelId="{88F2455B-D455-449E-B6E8-A1D1330A8F66}" type="presOf" srcId="{F24831BA-8100-49A7-91B5-3335192432FC}" destId="{2B2F5813-36A3-45AB-9AD0-3E472F0012E3}" srcOrd="0" destOrd="0" presId="urn:microsoft.com/office/officeart/2005/8/layout/process1"/>
    <dgm:cxn modelId="{D8CE0F5F-2B10-4239-B7FA-01B59FDC9EBE}" srcId="{422390B9-62E8-4091-A0FE-1242DF6D3353}" destId="{6CAB6F3C-A0B1-4E4E-86D8-1D17CDB8A17A}" srcOrd="0" destOrd="0" parTransId="{05D432AD-7E35-4F6A-8721-949245277D9C}" sibTransId="{7500DE1E-744D-4DB0-B900-10BE310BC252}"/>
    <dgm:cxn modelId="{04BFD960-E658-4DC8-A774-0AAE63284B3C}" type="presOf" srcId="{C73C9BB6-37FD-4218-9214-AFD6A3D912E1}" destId="{0160824A-E978-4975-BF31-CADDBBDF6E54}" srcOrd="1" destOrd="0" presId="urn:microsoft.com/office/officeart/2005/8/layout/process1"/>
    <dgm:cxn modelId="{6057FA61-5D06-4D81-B54C-7E2332332F76}" type="presOf" srcId="{468ACC64-6CD8-4287-9879-1EE3FBFF0AC9}" destId="{351F86AA-EF96-4621-A5E3-3CC584702323}" srcOrd="0" destOrd="0" presId="urn:microsoft.com/office/officeart/2005/8/layout/process1"/>
    <dgm:cxn modelId="{CB4BD642-6426-45ED-9F13-4419F7FB33DF}" srcId="{422390B9-62E8-4091-A0FE-1242DF6D3353}" destId="{6BB4A222-5E7B-47E8-B5C4-82980287A0DF}" srcOrd="7" destOrd="0" parTransId="{C7D1EE4E-AD05-4737-9078-FDCBA2CF1353}" sibTransId="{526E1E4C-CF56-414A-808A-1C906E35905B}"/>
    <dgm:cxn modelId="{46BBA764-99D0-495F-8B24-42976B9933C4}" srcId="{422390B9-62E8-4091-A0FE-1242DF6D3353}" destId="{8FBBDD66-6546-4F47-8379-6F4787FE43BF}" srcOrd="5" destOrd="0" parTransId="{E88CC1C3-EA31-4369-B4A2-E17C890DBCFE}" sibTransId="{41DC6D0B-A45D-4A9D-A926-9C9B6687BC4A}"/>
    <dgm:cxn modelId="{F2385246-B740-4C5D-A815-92F7457F7740}" type="presOf" srcId="{28B1A9B4-74C7-4A3B-AE36-EF31E9F7EAD1}" destId="{141DE6CE-044F-4B84-B8B7-D53AB1BC1A59}" srcOrd="0" destOrd="0" presId="urn:microsoft.com/office/officeart/2005/8/layout/process1"/>
    <dgm:cxn modelId="{BE7E7366-A9BB-4638-9747-6ED43E861C61}" type="presOf" srcId="{479305D4-5049-4272-A722-F3D50C1CEE82}" destId="{CD8CBB39-2969-49CA-A7D2-9904EB2EE4AD}" srcOrd="1" destOrd="0" presId="urn:microsoft.com/office/officeart/2005/8/layout/process1"/>
    <dgm:cxn modelId="{BDC49C49-3C77-4250-921E-C34718295E88}" type="presOf" srcId="{526E1E4C-CF56-414A-808A-1C906E35905B}" destId="{A2AE07D7-1237-4B16-8C27-F0A453F357EA}" srcOrd="1" destOrd="0" presId="urn:microsoft.com/office/officeart/2005/8/layout/process1"/>
    <dgm:cxn modelId="{94C75B6B-754A-410C-BD46-6F86F3017FB6}" srcId="{422390B9-62E8-4091-A0FE-1242DF6D3353}" destId="{FFC7D1B6-32DB-4D7B-96D3-3EAE8FC8D2BA}" srcOrd="9" destOrd="0" parTransId="{068EED22-D701-4552-85F6-7D77B547B843}" sibTransId="{D691467E-C79C-45A2-81A8-6E730D344DC5}"/>
    <dgm:cxn modelId="{E8392A74-DAB2-4457-B69C-49AB39CC33D6}" type="presOf" srcId="{C73C9BB6-37FD-4218-9214-AFD6A3D912E1}" destId="{2B739053-9A7F-440F-ACF9-1FDB40B11136}" srcOrd="0" destOrd="0" presId="urn:microsoft.com/office/officeart/2005/8/layout/process1"/>
    <dgm:cxn modelId="{EB04C054-9CBD-465A-ACFD-E7F86F61DE27}" type="presOf" srcId="{422390B9-62E8-4091-A0FE-1242DF6D3353}" destId="{BE58F1A2-DF3D-46D4-A603-CD005C2D0428}" srcOrd="0" destOrd="0" presId="urn:microsoft.com/office/officeart/2005/8/layout/process1"/>
    <dgm:cxn modelId="{45738976-7C1F-4D2C-A287-0CE1CF595CFB}" type="presOf" srcId="{03833D04-55EE-4C8F-BEE5-B6155F0C4EBF}" destId="{E382C3CD-2F1E-4BBC-80BB-E88D7326C073}" srcOrd="0" destOrd="0" presId="urn:microsoft.com/office/officeart/2005/8/layout/process1"/>
    <dgm:cxn modelId="{7E6ACE86-FC62-4DE1-B5FD-F1C56202AD5D}" type="presOf" srcId="{D280881C-8762-4ACE-A962-CC21D1E8CA0B}" destId="{D8EC4916-5010-4FB3-8E22-A0B24A7A24C6}" srcOrd="0" destOrd="0" presId="urn:microsoft.com/office/officeart/2005/8/layout/process1"/>
    <dgm:cxn modelId="{DDCCAB8E-9549-424F-8DB0-22965F3FFBF0}" srcId="{422390B9-62E8-4091-A0FE-1242DF6D3353}" destId="{468ACC64-6CD8-4287-9879-1EE3FBFF0AC9}" srcOrd="4" destOrd="0" parTransId="{6D6CB1CF-E586-45DB-A5A5-A9EC4D2DB44D}" sibTransId="{F24831BA-8100-49A7-91B5-3335192432FC}"/>
    <dgm:cxn modelId="{628FFE92-195A-41DE-B4A5-ED15DB4883B7}" srcId="{422390B9-62E8-4091-A0FE-1242DF6D3353}" destId="{22265BD2-B4D2-42E7-9FC4-2EF0C5CA2EE3}" srcOrd="8" destOrd="0" parTransId="{D62E508C-8BA0-42FB-8748-476E9CFB10B0}" sibTransId="{03833D04-55EE-4C8F-BEE5-B6155F0C4EBF}"/>
    <dgm:cxn modelId="{5ACE5997-0882-4A56-9033-801F3013F8A7}" type="presOf" srcId="{526E1E4C-CF56-414A-808A-1C906E35905B}" destId="{31377807-632A-4D28-90F0-7C904355B3F8}" srcOrd="0" destOrd="0" presId="urn:microsoft.com/office/officeart/2005/8/layout/process1"/>
    <dgm:cxn modelId="{C9014098-986A-455C-85A2-6A7A056C48C6}" type="presOf" srcId="{0812DF65-1FFF-4351-807D-1B3EAA616DF9}" destId="{0FEFD485-5134-48C5-AD7E-E0488549050A}" srcOrd="0" destOrd="0" presId="urn:microsoft.com/office/officeart/2005/8/layout/process1"/>
    <dgm:cxn modelId="{0A18899D-9869-4AB0-96A7-A412D05F4CBC}" type="presOf" srcId="{41DC6D0B-A45D-4A9D-A926-9C9B6687BC4A}" destId="{B093301F-2176-4EB3-8143-4F8C5A186EAE}" srcOrd="0" destOrd="0" presId="urn:microsoft.com/office/officeart/2005/8/layout/process1"/>
    <dgm:cxn modelId="{8E4310A5-4C1A-474E-845E-81A65E793385}" srcId="{422390B9-62E8-4091-A0FE-1242DF6D3353}" destId="{120305E5-A30C-4A6F-B48E-5EFED28B5C93}" srcOrd="6" destOrd="0" parTransId="{4768D80A-0902-47AB-950C-277D586CCE05}" sibTransId="{D280881C-8762-4ACE-A962-CC21D1E8CA0B}"/>
    <dgm:cxn modelId="{2891C0B6-CBF9-45CA-8B7C-837E86095B72}" type="presOf" srcId="{41DC6D0B-A45D-4A9D-A926-9C9B6687BC4A}" destId="{27D9B5C8-4C41-44C0-BBF1-DE1BF4A6B477}" srcOrd="1" destOrd="0" presId="urn:microsoft.com/office/officeart/2005/8/layout/process1"/>
    <dgm:cxn modelId="{226DFBBA-3A1D-4667-BDE2-5BBEDD14F605}" type="presOf" srcId="{03833D04-55EE-4C8F-BEE5-B6155F0C4EBF}" destId="{4ABE51D8-22E4-4721-BF36-2DAF20EDF961}" srcOrd="1" destOrd="0" presId="urn:microsoft.com/office/officeart/2005/8/layout/process1"/>
    <dgm:cxn modelId="{550C4FC2-A0AA-4489-B9D9-435DF303DA35}" type="presOf" srcId="{8FBBDD66-6546-4F47-8379-6F4787FE43BF}" destId="{9717410D-0CA3-40FB-9F48-4F232A78FA61}" srcOrd="0" destOrd="0" presId="urn:microsoft.com/office/officeart/2005/8/layout/process1"/>
    <dgm:cxn modelId="{4607DFC4-9BC2-47D7-9CF2-E18C3FDBE736}" type="presOf" srcId="{7500DE1E-744D-4DB0-B900-10BE310BC252}" destId="{970217B2-55F6-42C6-AFC2-5513E7ADA3D2}" srcOrd="1" destOrd="0" presId="urn:microsoft.com/office/officeart/2005/8/layout/process1"/>
    <dgm:cxn modelId="{8C8B73CF-F956-47BA-9C8E-4A2E0E1A987F}" type="presOf" srcId="{7500DE1E-744D-4DB0-B900-10BE310BC252}" destId="{51D76180-EA3C-40E5-91AA-970EAD44D558}" srcOrd="0" destOrd="0" presId="urn:microsoft.com/office/officeart/2005/8/layout/process1"/>
    <dgm:cxn modelId="{5A1CE5D4-B87C-48E4-84A5-54364283EAD5}" type="presOf" srcId="{22265BD2-B4D2-42E7-9FC4-2EF0C5CA2EE3}" destId="{A67A24FF-A7D1-4813-BA23-A3C6825D8A97}" srcOrd="0" destOrd="0" presId="urn:microsoft.com/office/officeart/2005/8/layout/process1"/>
    <dgm:cxn modelId="{48C89FE8-F05C-4ABC-B114-9F343B84B277}" type="presOf" srcId="{FFC7D1B6-32DB-4D7B-96D3-3EAE8FC8D2BA}" destId="{B4507304-D782-4838-A636-D93D0668048B}" srcOrd="0" destOrd="0" presId="urn:microsoft.com/office/officeart/2005/8/layout/process1"/>
    <dgm:cxn modelId="{66BCF2F1-8994-49C4-A63F-C34F9B32084E}" type="presOf" srcId="{6B9B869A-6A81-44D5-ADCB-C8B8AC220CB0}" destId="{ED76A674-D54C-4F0F-B49B-1EB64EF8B809}" srcOrd="0" destOrd="0" presId="urn:microsoft.com/office/officeart/2005/8/layout/process1"/>
    <dgm:cxn modelId="{C15497FB-467A-4468-B039-88AD25B0A136}" srcId="{422390B9-62E8-4091-A0FE-1242DF6D3353}" destId="{ABD3C711-F234-4DFA-941E-63D63A868F00}" srcOrd="3" destOrd="0" parTransId="{98D282B1-03C8-49BD-A5DC-BEC67396CD1A}" sibTransId="{C73C9BB6-37FD-4218-9214-AFD6A3D912E1}"/>
    <dgm:cxn modelId="{D0D7F829-76C5-4674-8EA0-533596C7FB73}" type="presParOf" srcId="{BE58F1A2-DF3D-46D4-A603-CD005C2D0428}" destId="{892A7924-A917-4767-A340-4DAE730B689E}" srcOrd="0" destOrd="0" presId="urn:microsoft.com/office/officeart/2005/8/layout/process1"/>
    <dgm:cxn modelId="{2719449A-30CF-44F3-8A70-2099508AC066}" type="presParOf" srcId="{BE58F1A2-DF3D-46D4-A603-CD005C2D0428}" destId="{51D76180-EA3C-40E5-91AA-970EAD44D558}" srcOrd="1" destOrd="0" presId="urn:microsoft.com/office/officeart/2005/8/layout/process1"/>
    <dgm:cxn modelId="{1B80AB49-C16D-4575-AFFA-3B2F803F82AA}" type="presParOf" srcId="{51D76180-EA3C-40E5-91AA-970EAD44D558}" destId="{970217B2-55F6-42C6-AFC2-5513E7ADA3D2}" srcOrd="0" destOrd="0" presId="urn:microsoft.com/office/officeart/2005/8/layout/process1"/>
    <dgm:cxn modelId="{BE665C57-4CB0-491B-A290-C7D2A9953CB1}" type="presParOf" srcId="{BE58F1A2-DF3D-46D4-A603-CD005C2D0428}" destId="{0FEFD485-5134-48C5-AD7E-E0488549050A}" srcOrd="2" destOrd="0" presId="urn:microsoft.com/office/officeart/2005/8/layout/process1"/>
    <dgm:cxn modelId="{7310DA22-48B3-4BE3-A37E-9F9A76319044}" type="presParOf" srcId="{BE58F1A2-DF3D-46D4-A603-CD005C2D0428}" destId="{141DE6CE-044F-4B84-B8B7-D53AB1BC1A59}" srcOrd="3" destOrd="0" presId="urn:microsoft.com/office/officeart/2005/8/layout/process1"/>
    <dgm:cxn modelId="{923BF3EA-C87B-4FAA-B9D7-2A6E46DBA836}" type="presParOf" srcId="{141DE6CE-044F-4B84-B8B7-D53AB1BC1A59}" destId="{5ED33C96-48F6-4545-9906-4CD9196AFC94}" srcOrd="0" destOrd="0" presId="urn:microsoft.com/office/officeart/2005/8/layout/process1"/>
    <dgm:cxn modelId="{7F732604-C0E3-42F9-B7BA-EA9E3F403753}" type="presParOf" srcId="{BE58F1A2-DF3D-46D4-A603-CD005C2D0428}" destId="{ED76A674-D54C-4F0F-B49B-1EB64EF8B809}" srcOrd="4" destOrd="0" presId="urn:microsoft.com/office/officeart/2005/8/layout/process1"/>
    <dgm:cxn modelId="{8C5E51C7-E21F-4A42-959F-7C6F65C2B62B}" type="presParOf" srcId="{BE58F1A2-DF3D-46D4-A603-CD005C2D0428}" destId="{6C5065AC-2557-4A76-A47E-3BF042318A64}" srcOrd="5" destOrd="0" presId="urn:microsoft.com/office/officeart/2005/8/layout/process1"/>
    <dgm:cxn modelId="{CFA07162-F1E3-4EBC-A348-A236126ABA5B}" type="presParOf" srcId="{6C5065AC-2557-4A76-A47E-3BF042318A64}" destId="{CD8CBB39-2969-49CA-A7D2-9904EB2EE4AD}" srcOrd="0" destOrd="0" presId="urn:microsoft.com/office/officeart/2005/8/layout/process1"/>
    <dgm:cxn modelId="{30B5FF9C-BE99-4195-B639-5F3A9249C5FF}" type="presParOf" srcId="{BE58F1A2-DF3D-46D4-A603-CD005C2D0428}" destId="{172E3C38-167B-48AB-B211-3BFAB3782CD5}" srcOrd="6" destOrd="0" presId="urn:microsoft.com/office/officeart/2005/8/layout/process1"/>
    <dgm:cxn modelId="{04702B5E-1148-4DEA-A3C5-E9F101257A30}" type="presParOf" srcId="{BE58F1A2-DF3D-46D4-A603-CD005C2D0428}" destId="{2B739053-9A7F-440F-ACF9-1FDB40B11136}" srcOrd="7" destOrd="0" presId="urn:microsoft.com/office/officeart/2005/8/layout/process1"/>
    <dgm:cxn modelId="{23153C04-F195-43FE-8172-C9EAE09FA372}" type="presParOf" srcId="{2B739053-9A7F-440F-ACF9-1FDB40B11136}" destId="{0160824A-E978-4975-BF31-CADDBBDF6E54}" srcOrd="0" destOrd="0" presId="urn:microsoft.com/office/officeart/2005/8/layout/process1"/>
    <dgm:cxn modelId="{35E6B27B-83C5-4D08-8B02-B30D4C05F9E9}" type="presParOf" srcId="{BE58F1A2-DF3D-46D4-A603-CD005C2D0428}" destId="{351F86AA-EF96-4621-A5E3-3CC584702323}" srcOrd="8" destOrd="0" presId="urn:microsoft.com/office/officeart/2005/8/layout/process1"/>
    <dgm:cxn modelId="{2D9C893E-37F0-4AFA-AFD9-0B72A361CE49}" type="presParOf" srcId="{BE58F1A2-DF3D-46D4-A603-CD005C2D0428}" destId="{2B2F5813-36A3-45AB-9AD0-3E472F0012E3}" srcOrd="9" destOrd="0" presId="urn:microsoft.com/office/officeart/2005/8/layout/process1"/>
    <dgm:cxn modelId="{72AA188B-B7A5-4DAB-BF26-95B5A6B50172}" type="presParOf" srcId="{2B2F5813-36A3-45AB-9AD0-3E472F0012E3}" destId="{850BFE4E-7A21-4541-8EFF-9FBCE0CDDD09}" srcOrd="0" destOrd="0" presId="urn:microsoft.com/office/officeart/2005/8/layout/process1"/>
    <dgm:cxn modelId="{4676FE93-8F1E-4739-9A09-30F117F48E21}" type="presParOf" srcId="{BE58F1A2-DF3D-46D4-A603-CD005C2D0428}" destId="{9717410D-0CA3-40FB-9F48-4F232A78FA61}" srcOrd="10" destOrd="0" presId="urn:microsoft.com/office/officeart/2005/8/layout/process1"/>
    <dgm:cxn modelId="{8C4154F5-C8EA-4441-9091-8E4E4BA63848}" type="presParOf" srcId="{BE58F1A2-DF3D-46D4-A603-CD005C2D0428}" destId="{B093301F-2176-4EB3-8143-4F8C5A186EAE}" srcOrd="11" destOrd="0" presId="urn:microsoft.com/office/officeart/2005/8/layout/process1"/>
    <dgm:cxn modelId="{931D8FAE-4CB0-49D9-9C7C-8B486572CF46}" type="presParOf" srcId="{B093301F-2176-4EB3-8143-4F8C5A186EAE}" destId="{27D9B5C8-4C41-44C0-BBF1-DE1BF4A6B477}" srcOrd="0" destOrd="0" presId="urn:microsoft.com/office/officeart/2005/8/layout/process1"/>
    <dgm:cxn modelId="{388786B5-608B-4089-88D8-48AD4FD684DA}" type="presParOf" srcId="{BE58F1A2-DF3D-46D4-A603-CD005C2D0428}" destId="{9F1FD94F-D026-45D8-A601-A1170BD61443}" srcOrd="12" destOrd="0" presId="urn:microsoft.com/office/officeart/2005/8/layout/process1"/>
    <dgm:cxn modelId="{2B22B620-7BD0-4768-9438-EAB4982BB0D0}" type="presParOf" srcId="{BE58F1A2-DF3D-46D4-A603-CD005C2D0428}" destId="{D8EC4916-5010-4FB3-8E22-A0B24A7A24C6}" srcOrd="13" destOrd="0" presId="urn:microsoft.com/office/officeart/2005/8/layout/process1"/>
    <dgm:cxn modelId="{8C394AB6-35D5-4815-B1C1-C9A8910AEFBF}" type="presParOf" srcId="{D8EC4916-5010-4FB3-8E22-A0B24A7A24C6}" destId="{42302AB8-1F65-437D-B17D-190F841FA29E}" srcOrd="0" destOrd="0" presId="urn:microsoft.com/office/officeart/2005/8/layout/process1"/>
    <dgm:cxn modelId="{D6505599-841C-4F3D-94D8-11FCCBE71006}" type="presParOf" srcId="{BE58F1A2-DF3D-46D4-A603-CD005C2D0428}" destId="{A938FAE5-A799-44D6-93F7-56DEF2D66477}" srcOrd="14" destOrd="0" presId="urn:microsoft.com/office/officeart/2005/8/layout/process1"/>
    <dgm:cxn modelId="{946687F6-641A-40A9-81EE-0B5791B8B5F6}" type="presParOf" srcId="{BE58F1A2-DF3D-46D4-A603-CD005C2D0428}" destId="{31377807-632A-4D28-90F0-7C904355B3F8}" srcOrd="15" destOrd="0" presId="urn:microsoft.com/office/officeart/2005/8/layout/process1"/>
    <dgm:cxn modelId="{A10C7763-F213-4E98-98C0-B85C770326B0}" type="presParOf" srcId="{31377807-632A-4D28-90F0-7C904355B3F8}" destId="{A2AE07D7-1237-4B16-8C27-F0A453F357EA}" srcOrd="0" destOrd="0" presId="urn:microsoft.com/office/officeart/2005/8/layout/process1"/>
    <dgm:cxn modelId="{69C00548-A9B0-49DF-9A3F-D50F4DEB596B}" type="presParOf" srcId="{BE58F1A2-DF3D-46D4-A603-CD005C2D0428}" destId="{A67A24FF-A7D1-4813-BA23-A3C6825D8A97}" srcOrd="16" destOrd="0" presId="urn:microsoft.com/office/officeart/2005/8/layout/process1"/>
    <dgm:cxn modelId="{F8CB8001-DE18-4D06-8597-F8335489D73A}" type="presParOf" srcId="{BE58F1A2-DF3D-46D4-A603-CD005C2D0428}" destId="{E382C3CD-2F1E-4BBC-80BB-E88D7326C073}" srcOrd="17" destOrd="0" presId="urn:microsoft.com/office/officeart/2005/8/layout/process1"/>
    <dgm:cxn modelId="{FC2FD60D-592D-4A08-AEBD-8E402837D7D4}" type="presParOf" srcId="{E382C3CD-2F1E-4BBC-80BB-E88D7326C073}" destId="{4ABE51D8-22E4-4721-BF36-2DAF20EDF961}" srcOrd="0" destOrd="0" presId="urn:microsoft.com/office/officeart/2005/8/layout/process1"/>
    <dgm:cxn modelId="{AE98C485-05C7-41D8-B6F6-9FDBCB7CAF59}" type="presParOf" srcId="{BE58F1A2-DF3D-46D4-A603-CD005C2D0428}" destId="{B4507304-D782-4838-A636-D93D0668048B}" srcOrd="1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DF4F69-9D4F-454F-8F4D-F47AC8CCFF3D}">
      <dsp:nvSpPr>
        <dsp:cNvPr id="0" name=""/>
        <dsp:cNvSpPr/>
      </dsp:nvSpPr>
      <dsp:spPr>
        <a:xfrm>
          <a:off x="3437" y="1313250"/>
          <a:ext cx="930696" cy="1134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Loading the data</a:t>
          </a:r>
          <a:endParaRPr lang="en-IN" sz="1100" kern="1200" dirty="0"/>
        </a:p>
      </dsp:txBody>
      <dsp:txXfrm>
        <a:off x="30696" y="1340509"/>
        <a:ext cx="876178" cy="1079768"/>
      </dsp:txXfrm>
    </dsp:sp>
    <dsp:sp modelId="{29F51706-AAC1-42DB-BE3A-2F98E940A237}">
      <dsp:nvSpPr>
        <dsp:cNvPr id="0" name=""/>
        <dsp:cNvSpPr/>
      </dsp:nvSpPr>
      <dsp:spPr>
        <a:xfrm>
          <a:off x="1027204" y="1764987"/>
          <a:ext cx="197307" cy="2308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1027204" y="1811149"/>
        <a:ext cx="138115" cy="138488"/>
      </dsp:txXfrm>
    </dsp:sp>
    <dsp:sp modelId="{260E5D8C-4573-4FDF-B439-1EF7EA59A98F}">
      <dsp:nvSpPr>
        <dsp:cNvPr id="0" name=""/>
        <dsp:cNvSpPr/>
      </dsp:nvSpPr>
      <dsp:spPr>
        <a:xfrm>
          <a:off x="1306413" y="1313250"/>
          <a:ext cx="930696" cy="1134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Building the dataset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/>
            <a:t>And split the dataset into customer, order</a:t>
          </a:r>
        </a:p>
      </dsp:txBody>
      <dsp:txXfrm>
        <a:off x="1333672" y="1340509"/>
        <a:ext cx="876178" cy="1079768"/>
      </dsp:txXfrm>
    </dsp:sp>
    <dsp:sp modelId="{8C973378-64EB-4663-8567-76A1FFF529AD}">
      <dsp:nvSpPr>
        <dsp:cNvPr id="0" name=""/>
        <dsp:cNvSpPr/>
      </dsp:nvSpPr>
      <dsp:spPr>
        <a:xfrm>
          <a:off x="2330179" y="1764987"/>
          <a:ext cx="197307" cy="2308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2330179" y="1811149"/>
        <a:ext cx="138115" cy="138488"/>
      </dsp:txXfrm>
    </dsp:sp>
    <dsp:sp modelId="{07C03AFD-A48D-493D-8C76-2335A461FBE4}">
      <dsp:nvSpPr>
        <dsp:cNvPr id="0" name=""/>
        <dsp:cNvSpPr/>
      </dsp:nvSpPr>
      <dsp:spPr>
        <a:xfrm>
          <a:off x="2609388" y="1313250"/>
          <a:ext cx="930696" cy="1134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Data </a:t>
          </a:r>
          <a:r>
            <a:rPr lang="en-US" sz="1100" b="1" kern="1200" dirty="0" err="1"/>
            <a:t>Seggregation</a:t>
          </a:r>
          <a:endParaRPr lang="en-IN" sz="1100" b="1" kern="1200" dirty="0"/>
        </a:p>
      </dsp:txBody>
      <dsp:txXfrm>
        <a:off x="2636647" y="1340509"/>
        <a:ext cx="876178" cy="1079768"/>
      </dsp:txXfrm>
    </dsp:sp>
    <dsp:sp modelId="{68397A47-BC7C-48FE-A8E9-34A9CB9C17F4}">
      <dsp:nvSpPr>
        <dsp:cNvPr id="0" name=""/>
        <dsp:cNvSpPr/>
      </dsp:nvSpPr>
      <dsp:spPr>
        <a:xfrm>
          <a:off x="3633154" y="1764987"/>
          <a:ext cx="197307" cy="2308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3633154" y="1811149"/>
        <a:ext cx="138115" cy="138488"/>
      </dsp:txXfrm>
    </dsp:sp>
    <dsp:sp modelId="{1B517C20-AE55-4D00-BBCC-9558E8DAAF51}">
      <dsp:nvSpPr>
        <dsp:cNvPr id="0" name=""/>
        <dsp:cNvSpPr/>
      </dsp:nvSpPr>
      <dsp:spPr>
        <a:xfrm>
          <a:off x="3912363" y="1313250"/>
          <a:ext cx="930696" cy="1134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Calculate RFM</a:t>
          </a:r>
        </a:p>
      </dsp:txBody>
      <dsp:txXfrm>
        <a:off x="3939622" y="1340509"/>
        <a:ext cx="876178" cy="1079768"/>
      </dsp:txXfrm>
    </dsp:sp>
    <dsp:sp modelId="{FCA85E95-62AB-40B2-9046-8156612FE29C}">
      <dsp:nvSpPr>
        <dsp:cNvPr id="0" name=""/>
        <dsp:cNvSpPr/>
      </dsp:nvSpPr>
      <dsp:spPr>
        <a:xfrm>
          <a:off x="4936130" y="1764987"/>
          <a:ext cx="197307" cy="2308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4936130" y="1811149"/>
        <a:ext cx="138115" cy="138488"/>
      </dsp:txXfrm>
    </dsp:sp>
    <dsp:sp modelId="{FD44C158-F2B0-44C4-BCE6-114CFF301ECD}">
      <dsp:nvSpPr>
        <dsp:cNvPr id="0" name=""/>
        <dsp:cNvSpPr/>
      </dsp:nvSpPr>
      <dsp:spPr>
        <a:xfrm>
          <a:off x="5215339" y="1313250"/>
          <a:ext cx="930696" cy="1134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/>
            <a:t>Visualizing the RFM DataFrame</a:t>
          </a:r>
          <a:endParaRPr lang="en-IN" sz="1100" b="1" i="0" kern="1200" dirty="0"/>
        </a:p>
      </dsp:txBody>
      <dsp:txXfrm>
        <a:off x="5242598" y="1340509"/>
        <a:ext cx="876178" cy="1079768"/>
      </dsp:txXfrm>
    </dsp:sp>
    <dsp:sp modelId="{C8D767F6-8EFC-45D0-A5B3-C6850060D23C}">
      <dsp:nvSpPr>
        <dsp:cNvPr id="0" name=""/>
        <dsp:cNvSpPr/>
      </dsp:nvSpPr>
      <dsp:spPr>
        <a:xfrm>
          <a:off x="6239105" y="1764987"/>
          <a:ext cx="197307" cy="2308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6239105" y="1811149"/>
        <a:ext cx="138115" cy="138488"/>
      </dsp:txXfrm>
    </dsp:sp>
    <dsp:sp modelId="{47EC5B37-124F-4FC5-96A1-54A78C5B5BAB}">
      <dsp:nvSpPr>
        <dsp:cNvPr id="0" name=""/>
        <dsp:cNvSpPr/>
      </dsp:nvSpPr>
      <dsp:spPr>
        <a:xfrm>
          <a:off x="6518314" y="1313250"/>
          <a:ext cx="930696" cy="1134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 dirty="0"/>
            <a:t>Training a model and evaluating model performance</a:t>
          </a:r>
        </a:p>
      </dsp:txBody>
      <dsp:txXfrm>
        <a:off x="6545573" y="1340509"/>
        <a:ext cx="876178" cy="1079768"/>
      </dsp:txXfrm>
    </dsp:sp>
    <dsp:sp modelId="{A6E222ED-74CF-4E6D-BB26-62E1B70D52BE}">
      <dsp:nvSpPr>
        <dsp:cNvPr id="0" name=""/>
        <dsp:cNvSpPr/>
      </dsp:nvSpPr>
      <dsp:spPr>
        <a:xfrm>
          <a:off x="7542081" y="1764987"/>
          <a:ext cx="197307" cy="2308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7542081" y="1811149"/>
        <a:ext cx="138115" cy="138488"/>
      </dsp:txXfrm>
    </dsp:sp>
    <dsp:sp modelId="{DFB9A574-2FED-48F1-8A6E-899219700F42}">
      <dsp:nvSpPr>
        <dsp:cNvPr id="0" name=""/>
        <dsp:cNvSpPr/>
      </dsp:nvSpPr>
      <dsp:spPr>
        <a:xfrm>
          <a:off x="7821290" y="1313250"/>
          <a:ext cx="930696" cy="1134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Plot the Data</a:t>
          </a:r>
          <a:endParaRPr lang="en-IN" sz="1100" kern="1200" dirty="0"/>
        </a:p>
      </dsp:txBody>
      <dsp:txXfrm>
        <a:off x="7848549" y="1340509"/>
        <a:ext cx="876178" cy="1079768"/>
      </dsp:txXfrm>
    </dsp:sp>
    <dsp:sp modelId="{7939124D-D4A0-49EC-97A7-94BABFFE69C9}">
      <dsp:nvSpPr>
        <dsp:cNvPr id="0" name=""/>
        <dsp:cNvSpPr/>
      </dsp:nvSpPr>
      <dsp:spPr>
        <a:xfrm>
          <a:off x="8845056" y="1764987"/>
          <a:ext cx="197307" cy="2308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8845056" y="1811149"/>
        <a:ext cx="138115" cy="138488"/>
      </dsp:txXfrm>
    </dsp:sp>
    <dsp:sp modelId="{4D0A2718-E60E-433E-8C97-660E8B9FB27B}">
      <dsp:nvSpPr>
        <dsp:cNvPr id="0" name=""/>
        <dsp:cNvSpPr/>
      </dsp:nvSpPr>
      <dsp:spPr>
        <a:xfrm>
          <a:off x="9124265" y="1313250"/>
          <a:ext cx="930696" cy="1134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/>
            <a:t>Modeling churn risk</a:t>
          </a:r>
        </a:p>
      </dsp:txBody>
      <dsp:txXfrm>
        <a:off x="9151524" y="1340509"/>
        <a:ext cx="876178" cy="10797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2A7924-A917-4767-A340-4DAE730B689E}">
      <dsp:nvSpPr>
        <dsp:cNvPr id="0" name=""/>
        <dsp:cNvSpPr/>
      </dsp:nvSpPr>
      <dsp:spPr>
        <a:xfrm>
          <a:off x="7855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Start</a:t>
          </a:r>
          <a:endParaRPr lang="en-IN" sz="1050" kern="1200" dirty="0"/>
        </a:p>
      </dsp:txBody>
      <dsp:txXfrm>
        <a:off x="29483" y="1117766"/>
        <a:ext cx="695177" cy="1550546"/>
      </dsp:txXfrm>
    </dsp:sp>
    <dsp:sp modelId="{51D76180-EA3C-40E5-91AA-970EAD44D558}">
      <dsp:nvSpPr>
        <dsp:cNvPr id="0" name=""/>
        <dsp:cNvSpPr/>
      </dsp:nvSpPr>
      <dsp:spPr>
        <a:xfrm>
          <a:off x="820131" y="1801474"/>
          <a:ext cx="156547" cy="1831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820131" y="1838100"/>
        <a:ext cx="109583" cy="109879"/>
      </dsp:txXfrm>
    </dsp:sp>
    <dsp:sp modelId="{0FEFD485-5134-48C5-AD7E-E0488549050A}">
      <dsp:nvSpPr>
        <dsp:cNvPr id="0" name=""/>
        <dsp:cNvSpPr/>
      </dsp:nvSpPr>
      <dsp:spPr>
        <a:xfrm>
          <a:off x="1041661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50" b="1" i="0" kern="1200"/>
            <a:t>Load data</a:t>
          </a:r>
        </a:p>
      </dsp:txBody>
      <dsp:txXfrm>
        <a:off x="1063289" y="1117766"/>
        <a:ext cx="695177" cy="1550546"/>
      </dsp:txXfrm>
    </dsp:sp>
    <dsp:sp modelId="{141DE6CE-044F-4B84-B8B7-D53AB1BC1A59}">
      <dsp:nvSpPr>
        <dsp:cNvPr id="0" name=""/>
        <dsp:cNvSpPr/>
      </dsp:nvSpPr>
      <dsp:spPr>
        <a:xfrm>
          <a:off x="1853937" y="1801474"/>
          <a:ext cx="156547" cy="1831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1853937" y="1838100"/>
        <a:ext cx="109583" cy="109879"/>
      </dsp:txXfrm>
    </dsp:sp>
    <dsp:sp modelId="{ED76A674-D54C-4F0F-B49B-1EB64EF8B809}">
      <dsp:nvSpPr>
        <dsp:cNvPr id="0" name=""/>
        <dsp:cNvSpPr/>
      </dsp:nvSpPr>
      <dsp:spPr>
        <a:xfrm>
          <a:off x="2075467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50" b="1" i="0" kern="1200" dirty="0"/>
            <a:t>Data preparation</a:t>
          </a:r>
        </a:p>
      </dsp:txBody>
      <dsp:txXfrm>
        <a:off x="2097095" y="1117766"/>
        <a:ext cx="695177" cy="1550546"/>
      </dsp:txXfrm>
    </dsp:sp>
    <dsp:sp modelId="{6C5065AC-2557-4A76-A47E-3BF042318A64}">
      <dsp:nvSpPr>
        <dsp:cNvPr id="0" name=""/>
        <dsp:cNvSpPr/>
      </dsp:nvSpPr>
      <dsp:spPr>
        <a:xfrm>
          <a:off x="2887744" y="1801474"/>
          <a:ext cx="156547" cy="1831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2887744" y="1838100"/>
        <a:ext cx="109583" cy="109879"/>
      </dsp:txXfrm>
    </dsp:sp>
    <dsp:sp modelId="{172E3C38-167B-48AB-B211-3BFAB3782CD5}">
      <dsp:nvSpPr>
        <dsp:cNvPr id="0" name=""/>
        <dsp:cNvSpPr/>
      </dsp:nvSpPr>
      <dsp:spPr>
        <a:xfrm>
          <a:off x="3109274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i="0" kern="1200" dirty="0"/>
            <a:t>Create data with user, item, and target field</a:t>
          </a:r>
          <a:endParaRPr lang="en-IN" sz="1050" kern="1200" dirty="0"/>
        </a:p>
      </dsp:txBody>
      <dsp:txXfrm>
        <a:off x="3130902" y="1117766"/>
        <a:ext cx="695177" cy="1550546"/>
      </dsp:txXfrm>
    </dsp:sp>
    <dsp:sp modelId="{2B739053-9A7F-440F-ACF9-1FDB40B11136}">
      <dsp:nvSpPr>
        <dsp:cNvPr id="0" name=""/>
        <dsp:cNvSpPr/>
      </dsp:nvSpPr>
      <dsp:spPr>
        <a:xfrm>
          <a:off x="3921550" y="1801474"/>
          <a:ext cx="156547" cy="1831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3921550" y="1838100"/>
        <a:ext cx="109583" cy="109879"/>
      </dsp:txXfrm>
    </dsp:sp>
    <dsp:sp modelId="{351F86AA-EF96-4621-A5E3-3CC584702323}">
      <dsp:nvSpPr>
        <dsp:cNvPr id="0" name=""/>
        <dsp:cNvSpPr/>
      </dsp:nvSpPr>
      <dsp:spPr>
        <a:xfrm>
          <a:off x="4143080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50" b="1" i="0" kern="1200" dirty="0"/>
            <a:t>Create dummy (</a:t>
          </a:r>
          <a:r>
            <a:rPr lang="en-US" sz="1050" b="0" i="0" kern="1200" dirty="0"/>
            <a:t>Dummy for marking whether a customer bought that item or not)</a:t>
          </a:r>
          <a:endParaRPr lang="en-IN" sz="1050" b="1" i="0" kern="1200" dirty="0"/>
        </a:p>
      </dsp:txBody>
      <dsp:txXfrm>
        <a:off x="4164708" y="1117766"/>
        <a:ext cx="695177" cy="1550546"/>
      </dsp:txXfrm>
    </dsp:sp>
    <dsp:sp modelId="{2B2F5813-36A3-45AB-9AD0-3E472F0012E3}">
      <dsp:nvSpPr>
        <dsp:cNvPr id="0" name=""/>
        <dsp:cNvSpPr/>
      </dsp:nvSpPr>
      <dsp:spPr>
        <a:xfrm>
          <a:off x="4955356" y="1801474"/>
          <a:ext cx="156547" cy="1831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4955356" y="1838100"/>
        <a:ext cx="109583" cy="109879"/>
      </dsp:txXfrm>
    </dsp:sp>
    <dsp:sp modelId="{9717410D-0CA3-40FB-9F48-4F232A78FA61}">
      <dsp:nvSpPr>
        <dsp:cNvPr id="0" name=""/>
        <dsp:cNvSpPr/>
      </dsp:nvSpPr>
      <dsp:spPr>
        <a:xfrm>
          <a:off x="5176886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i="0" kern="1200"/>
            <a:t>Normalize item values across users</a:t>
          </a:r>
        </a:p>
      </dsp:txBody>
      <dsp:txXfrm>
        <a:off x="5198514" y="1117766"/>
        <a:ext cx="695177" cy="1550546"/>
      </dsp:txXfrm>
    </dsp:sp>
    <dsp:sp modelId="{B093301F-2176-4EB3-8143-4F8C5A186EAE}">
      <dsp:nvSpPr>
        <dsp:cNvPr id="0" name=""/>
        <dsp:cNvSpPr/>
      </dsp:nvSpPr>
      <dsp:spPr>
        <a:xfrm>
          <a:off x="5989162" y="1801474"/>
          <a:ext cx="156547" cy="1831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5989162" y="1838100"/>
        <a:ext cx="109583" cy="109879"/>
      </dsp:txXfrm>
    </dsp:sp>
    <dsp:sp modelId="{9F1FD94F-D026-45D8-A601-A1170BD61443}">
      <dsp:nvSpPr>
        <dsp:cNvPr id="0" name=""/>
        <dsp:cNvSpPr/>
      </dsp:nvSpPr>
      <dsp:spPr>
        <a:xfrm>
          <a:off x="6210692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i="0" kern="1200"/>
            <a:t>Split train and test set</a:t>
          </a:r>
        </a:p>
      </dsp:txBody>
      <dsp:txXfrm>
        <a:off x="6232320" y="1117766"/>
        <a:ext cx="695177" cy="1550546"/>
      </dsp:txXfrm>
    </dsp:sp>
    <dsp:sp modelId="{D8EC4916-5010-4FB3-8E22-A0B24A7A24C6}">
      <dsp:nvSpPr>
        <dsp:cNvPr id="0" name=""/>
        <dsp:cNvSpPr/>
      </dsp:nvSpPr>
      <dsp:spPr>
        <a:xfrm>
          <a:off x="7022969" y="1801474"/>
          <a:ext cx="156547" cy="1831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7022969" y="1838100"/>
        <a:ext cx="109583" cy="109879"/>
      </dsp:txXfrm>
    </dsp:sp>
    <dsp:sp modelId="{A938FAE5-A799-44D6-93F7-56DEF2D66477}">
      <dsp:nvSpPr>
        <dsp:cNvPr id="0" name=""/>
        <dsp:cNvSpPr/>
      </dsp:nvSpPr>
      <dsp:spPr>
        <a:xfrm>
          <a:off x="7244499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i="0" kern="1200"/>
            <a:t>Define Models using Turicreate library</a:t>
          </a:r>
        </a:p>
      </dsp:txBody>
      <dsp:txXfrm>
        <a:off x="7266127" y="1117766"/>
        <a:ext cx="695177" cy="1550546"/>
      </dsp:txXfrm>
    </dsp:sp>
    <dsp:sp modelId="{31377807-632A-4D28-90F0-7C904355B3F8}">
      <dsp:nvSpPr>
        <dsp:cNvPr id="0" name=""/>
        <dsp:cNvSpPr/>
      </dsp:nvSpPr>
      <dsp:spPr>
        <a:xfrm>
          <a:off x="8056775" y="1801474"/>
          <a:ext cx="156547" cy="1831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8056775" y="1838100"/>
        <a:ext cx="109583" cy="109879"/>
      </dsp:txXfrm>
    </dsp:sp>
    <dsp:sp modelId="{A67A24FF-A7D1-4813-BA23-A3C6825D8A97}">
      <dsp:nvSpPr>
        <dsp:cNvPr id="0" name=""/>
        <dsp:cNvSpPr/>
      </dsp:nvSpPr>
      <dsp:spPr>
        <a:xfrm>
          <a:off x="8278305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50" b="1" i="0" kern="1200" dirty="0"/>
            <a:t>Popularity Model identified</a:t>
          </a:r>
        </a:p>
      </dsp:txBody>
      <dsp:txXfrm>
        <a:off x="8299933" y="1117766"/>
        <a:ext cx="695177" cy="1550546"/>
      </dsp:txXfrm>
    </dsp:sp>
    <dsp:sp modelId="{E382C3CD-2F1E-4BBC-80BB-E88D7326C073}">
      <dsp:nvSpPr>
        <dsp:cNvPr id="0" name=""/>
        <dsp:cNvSpPr/>
      </dsp:nvSpPr>
      <dsp:spPr>
        <a:xfrm>
          <a:off x="9090581" y="1801474"/>
          <a:ext cx="156547" cy="1831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/>
        </a:p>
      </dsp:txBody>
      <dsp:txXfrm>
        <a:off x="9090581" y="1838100"/>
        <a:ext cx="109583" cy="109879"/>
      </dsp:txXfrm>
    </dsp:sp>
    <dsp:sp modelId="{B4507304-D782-4838-A636-D93D0668048B}">
      <dsp:nvSpPr>
        <dsp:cNvPr id="0" name=""/>
        <dsp:cNvSpPr/>
      </dsp:nvSpPr>
      <dsp:spPr>
        <a:xfrm>
          <a:off x="9312111" y="1096138"/>
          <a:ext cx="738433" cy="15938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50" b="1" i="0" kern="1200" dirty="0" err="1"/>
            <a:t>ImplementCollaborative</a:t>
          </a:r>
          <a:r>
            <a:rPr lang="en-IN" sz="1050" b="1" i="0" kern="1200" dirty="0"/>
            <a:t> Filtering Model</a:t>
          </a:r>
        </a:p>
      </dsp:txBody>
      <dsp:txXfrm>
        <a:off x="9333739" y="1117766"/>
        <a:ext cx="695177" cy="1550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309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386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29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787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868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348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471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286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15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235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75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622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72" r:id="rId5"/>
    <p:sldLayoutId id="2147483666" r:id="rId6"/>
    <p:sldLayoutId id="2147483667" r:id="rId7"/>
    <p:sldLayoutId id="2147483668" r:id="rId8"/>
    <p:sldLayoutId id="2147483671" r:id="rId9"/>
    <p:sldLayoutId id="2147483669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888/notebooks/recommendation-MT.ipynb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888/notebooks/rfm-analysis.ipynb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79924B-A1B9-4FAE-AEA7-B713AF2AB8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2642" b="554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BAE258-0673-4DF6-BA11-51A368ABBD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Milkbasket</a:t>
            </a:r>
            <a:r>
              <a:rPr lang="en-US" dirty="0">
                <a:solidFill>
                  <a:srgbClr val="FFFFFF"/>
                </a:solidFill>
              </a:rPr>
              <a:t> Metrics Analysis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8C261-1080-4D82-A761-5774F72A8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Created FOR MILKBASKET</a:t>
            </a:r>
            <a:endParaRPr lang="en-IN">
              <a:solidFill>
                <a:srgbClr val="FFFFFF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957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91F92-AE7C-4A12-9E0F-C621EFF6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88759-12B6-4B59-9E35-4D540CDBA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http://localhost:8888/notebooks/recommendation-MT.ipynb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0298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CC371-EF93-4BCB-8A0B-F0FC2344E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b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ONE MORE</a:t>
            </a:r>
            <a:b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B624C8D3-B9AD-4F4F-8554-4EAF3724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79972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EB6054-5417-4700-848D-C09FD446B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047" y="643466"/>
            <a:ext cx="2771273" cy="547046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A SIMPLE ANDROID APP</a:t>
            </a:r>
            <a:endParaRPr lang="en-IN" sz="36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E9192-EC93-4F99-9973-49B20CBE8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8565" y="643466"/>
            <a:ext cx="6818427" cy="5470462"/>
          </a:xfrm>
        </p:spPr>
        <p:txBody>
          <a:bodyPr anchor="ctr">
            <a:normAutofit/>
          </a:bodyPr>
          <a:lstStyle/>
          <a:p>
            <a:r>
              <a:rPr lang="en-US" dirty="0"/>
              <a:t>THIS WORKS ON TOP OF THE RECOMMENDATION ENGINE MODEL AND DISPLAYS RECOMMENDED PRODUCTS TO THE CUSTOMER.</a:t>
            </a:r>
          </a:p>
        </p:txBody>
      </p:sp>
    </p:spTree>
    <p:extLst>
      <p:ext uri="{BB962C8B-B14F-4D97-AF65-F5344CB8AC3E}">
        <p14:creationId xmlns:p14="http://schemas.microsoft.com/office/powerpoint/2010/main" val="2731742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4513B-1DAE-4F5C-8862-9BDFE8F3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  <p:pic>
        <p:nvPicPr>
          <p:cNvPr id="4" name="Android Emulator - 4_WVGA_Nexus_S_API_25_5554 2019-08-04 08-49-03">
            <a:hlinkClick r:id="" action="ppaction://media"/>
            <a:extLst>
              <a:ext uri="{FF2B5EF4-FFF2-40B4-BE49-F238E27FC236}">
                <a16:creationId xmlns:a16="http://schemas.microsoft.com/office/drawing/2014/main" id="{B7B7330B-0C9E-4101-99B1-40C01CC3E598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76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99038" y="2108200"/>
            <a:ext cx="2254250" cy="3760788"/>
          </a:xfrm>
        </p:spPr>
      </p:pic>
    </p:spTree>
    <p:extLst>
      <p:ext uri="{BB962C8B-B14F-4D97-AF65-F5344CB8AC3E}">
        <p14:creationId xmlns:p14="http://schemas.microsoft.com/office/powerpoint/2010/main" val="344781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1DD6F2-CB8E-4E83-865E-7971AC5FA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047" y="643466"/>
            <a:ext cx="2771273" cy="5470463"/>
          </a:xfrm>
        </p:spPr>
        <p:txBody>
          <a:bodyPr anchor="ctr">
            <a:normAutofit/>
          </a:bodyPr>
          <a:lstStyle/>
          <a:p>
            <a:endParaRPr lang="en-IN" sz="360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2F7E0-17D2-4381-842D-904AC755C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8565" y="643466"/>
            <a:ext cx="6818427" cy="5470462"/>
          </a:xfrm>
        </p:spPr>
        <p:txBody>
          <a:bodyPr anchor="ctr">
            <a:normAutofit/>
          </a:bodyPr>
          <a:lstStyle/>
          <a:p>
            <a:endParaRPr lang="en-US" dirty="0"/>
          </a:p>
          <a:p>
            <a:endParaRPr lang="en-IN" dirty="0"/>
          </a:p>
          <a:p>
            <a:pPr algn="ctr"/>
            <a:r>
              <a:rPr lang="en-IN" dirty="0"/>
              <a:t>DEVELOPED AND PRESENTED BY</a:t>
            </a:r>
          </a:p>
          <a:p>
            <a:pPr algn="ctr"/>
            <a:r>
              <a:rPr lang="en-IN" dirty="0"/>
              <a:t>JYOJITH</a:t>
            </a:r>
          </a:p>
          <a:p>
            <a:pPr algn="ctr"/>
            <a:r>
              <a:rPr lang="en-IN" dirty="0"/>
              <a:t>FARHAN</a:t>
            </a:r>
          </a:p>
          <a:p>
            <a:pPr algn="ctr"/>
            <a:r>
              <a:rPr lang="en-IN" dirty="0"/>
              <a:t>VAISAKH</a:t>
            </a:r>
          </a:p>
        </p:txBody>
      </p:sp>
    </p:spTree>
    <p:extLst>
      <p:ext uri="{BB962C8B-B14F-4D97-AF65-F5344CB8AC3E}">
        <p14:creationId xmlns:p14="http://schemas.microsoft.com/office/powerpoint/2010/main" val="1059517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874A85-6F9F-4884-A1F6-46C916E94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9" y="643467"/>
            <a:ext cx="3305168" cy="5470462"/>
          </a:xfrm>
        </p:spPr>
        <p:txBody>
          <a:bodyPr anchor="ctr">
            <a:normAutofit/>
          </a:bodyPr>
          <a:lstStyle/>
          <a:p>
            <a:r>
              <a:rPr lang="en-US" sz="4000" dirty="0"/>
              <a:t>RFM ANALYSIS</a:t>
            </a:r>
            <a:endParaRPr lang="en-IN" sz="40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F03F2-8FC6-44FC-BE5B-A5D8322C4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8565" y="643466"/>
            <a:ext cx="6818427" cy="5470462"/>
          </a:xfrm>
        </p:spPr>
        <p:txBody>
          <a:bodyPr anchor="ctr">
            <a:normAutofit/>
          </a:bodyPr>
          <a:lstStyle/>
          <a:p>
            <a:r>
              <a:rPr lang="en-US" dirty="0"/>
              <a:t>WE HAVE CALCULATED THE NUMBER OF CUSTOMERS WHO HAVE CHURNED AND THOSE WHO ARE AT HUGE RISK OF BEING CHURNED.</a:t>
            </a:r>
          </a:p>
        </p:txBody>
      </p:sp>
    </p:spTree>
    <p:extLst>
      <p:ext uri="{BB962C8B-B14F-4D97-AF65-F5344CB8AC3E}">
        <p14:creationId xmlns:p14="http://schemas.microsoft.com/office/powerpoint/2010/main" val="1712687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A5A74-2DFD-454A-98C5-2C57F75F3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6464CAC-A720-4801-B3ED-28E38CE975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7743087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5307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F4C4B-DEEB-4207-A7DD-96E68119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ECEB8-48D8-421B-A107-B8828CF5A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http://localhost:8888/notebooks/rfm-analysis.ipynb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6677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1BBB60-EAC8-4C2C-9B67-FCAD2E374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TABLEAU</a:t>
            </a: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4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75436-3D9D-421C-8899-78FAD59AD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0995" y="643467"/>
            <a:ext cx="3341488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cap="all" spc="200" dirty="0">
                <a:solidFill>
                  <a:schemeClr val="tx1"/>
                </a:solidFill>
              </a:rPr>
              <a:t>We have created various visualizations and identified business insights from them.</a:t>
            </a:r>
          </a:p>
        </p:txBody>
      </p:sp>
      <p:cxnSp>
        <p:nvCxnSpPr>
          <p:cNvPr id="21" name="Straight Connector 13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5">
            <a:extLst>
              <a:ext uri="{FF2B5EF4-FFF2-40B4-BE49-F238E27FC236}">
                <a16:creationId xmlns:a16="http://schemas.microsoft.com/office/drawing/2014/main" id="{B624C8D3-B9AD-4F4F-8554-4EAF3724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5890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14ED4-1C3D-4899-BE93-405A67B83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12D29F5-E9BB-4D4E-8013-D7A0CEE26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3670403"/>
              </p:ext>
            </p:extLst>
          </p:nvPr>
        </p:nvGraphicFramePr>
        <p:xfrm>
          <a:off x="927117" y="2172677"/>
          <a:ext cx="2847958" cy="2200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Acrobat Document" r:id="rId3" imgW="6035040" imgH="4663299" progId="AcroExch.Document.11">
                  <p:embed/>
                </p:oleObj>
              </mc:Choice>
              <mc:Fallback>
                <p:oleObj name="Acrobat Document" r:id="rId3" imgW="6035040" imgH="4663299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7117" y="2172677"/>
                        <a:ext cx="2847958" cy="2200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9218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3E5C4-FC90-4160-A15F-4399C1A7F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13FC3-53E1-42CE-BB40-A25E0AB1F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0841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5CFCAB-5AFC-4DCC-A60C-2F641706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8" y="643466"/>
            <a:ext cx="3781415" cy="5470463"/>
          </a:xfrm>
        </p:spPr>
        <p:txBody>
          <a:bodyPr anchor="ctr">
            <a:noAutofit/>
          </a:bodyPr>
          <a:lstStyle/>
          <a:p>
            <a:r>
              <a:rPr lang="en-US" sz="3000" dirty="0"/>
              <a:t>RECOMMENDATION</a:t>
            </a:r>
            <a:r>
              <a:rPr lang="en-US" sz="4000" dirty="0"/>
              <a:t> </a:t>
            </a:r>
            <a:r>
              <a:rPr lang="en-US" sz="3000" dirty="0"/>
              <a:t>ENGINE</a:t>
            </a:r>
            <a:endParaRPr lang="en-IN" sz="30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D8A3F-FBC3-404C-8020-60FB0F76D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8565" y="643466"/>
            <a:ext cx="6818427" cy="5470462"/>
          </a:xfrm>
        </p:spPr>
        <p:txBody>
          <a:bodyPr anchor="ctr">
            <a:normAutofit/>
          </a:bodyPr>
          <a:lstStyle/>
          <a:p>
            <a:r>
              <a:rPr lang="en-US" dirty="0"/>
              <a:t>WE HAVE TRAINED A COLLABORATIVE FILTERING BASED MODEL TO IDENTIFY THE PRODUCTS THAT CAN BE RECOMMENDED TO THE CUSTOMERS BASED ON THEIR PURCHASING HISTORY AS WELL AS THE PRODUCT AFFINITY</a:t>
            </a:r>
          </a:p>
        </p:txBody>
      </p:sp>
    </p:spTree>
    <p:extLst>
      <p:ext uri="{BB962C8B-B14F-4D97-AF65-F5344CB8AC3E}">
        <p14:creationId xmlns:p14="http://schemas.microsoft.com/office/powerpoint/2010/main" val="1392086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466DD-398C-4F55-93B4-90924188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Design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D4073D-52B0-40FB-BC67-723A999CFE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6780583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302014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4133"/>
      </a:dk2>
      <a:lt2>
        <a:srgbClr val="E6E8EB"/>
      </a:lt2>
      <a:accent1>
        <a:srgbClr val="C59A25"/>
      </a:accent1>
      <a:accent2>
        <a:srgbClr val="D3541A"/>
      </a:accent2>
      <a:accent3>
        <a:srgbClr val="E42B3E"/>
      </a:accent3>
      <a:accent4>
        <a:srgbClr val="D31A7A"/>
      </a:accent4>
      <a:accent5>
        <a:srgbClr val="E42BD9"/>
      </a:accent5>
      <a:accent6>
        <a:srgbClr val="9B2ED6"/>
      </a:accent6>
      <a:hlink>
        <a:srgbClr val="6782CC"/>
      </a:hlink>
      <a:folHlink>
        <a:srgbClr val="848484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</Words>
  <Application>Microsoft Office PowerPoint</Application>
  <PresentationFormat>Widescreen</PresentationFormat>
  <Paragraphs>45</Paragraphs>
  <Slides>14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RetrospectVTI</vt:lpstr>
      <vt:lpstr>Adobe Acrobat Document</vt:lpstr>
      <vt:lpstr>Milkbasket Metrics Analysis</vt:lpstr>
      <vt:lpstr>RFM ANALYSIS</vt:lpstr>
      <vt:lpstr>Design</vt:lpstr>
      <vt:lpstr>DEMO</vt:lpstr>
      <vt:lpstr>TABLEAU VISUALIZATIONS</vt:lpstr>
      <vt:lpstr>Design</vt:lpstr>
      <vt:lpstr>DEMO</vt:lpstr>
      <vt:lpstr>RECOMMENDATION ENGINE</vt:lpstr>
      <vt:lpstr>Design</vt:lpstr>
      <vt:lpstr>DEMO</vt:lpstr>
      <vt:lpstr>AND ONE MORE THING</vt:lpstr>
      <vt:lpstr>A SIMPLE ANDROID APP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Milkbasket Metrics Analysis</dc:title>
  <dc:creator>Farhan K N</dc:creator>
  <cp:lastModifiedBy>Farhan K N</cp:lastModifiedBy>
  <cp:revision>2</cp:revision>
  <dcterms:created xsi:type="dcterms:W3CDTF">2019-08-04T04:44:57Z</dcterms:created>
  <dcterms:modified xsi:type="dcterms:W3CDTF">2019-08-04T04:45:22Z</dcterms:modified>
</cp:coreProperties>
</file>